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5"/>
  </p:sldMasterIdLst>
  <p:notesMasterIdLst>
    <p:notesMasterId r:id="rId8"/>
  </p:notesMasterIdLst>
  <p:handoutMasterIdLst>
    <p:handoutMasterId r:id="rId9"/>
  </p:handoutMasterIdLst>
  <p:sldIdLst>
    <p:sldId id="283" r:id="rId6"/>
    <p:sldId id="284" r:id="rId7"/>
  </p:sldIdLst>
  <p:sldSz cx="7559675" cy="10691813"/>
  <p:notesSz cx="6807200" cy="9939338"/>
  <p:defaultTextStyle>
    <a:defPPr>
      <a:defRPr lang="en-US"/>
    </a:defPPr>
    <a:lvl1pPr marL="0" algn="l" defTabSz="876041" rtl="0" eaLnBrk="1" latinLnBrk="0" hangingPunct="1">
      <a:defRPr sz="1724" kern="1200">
        <a:solidFill>
          <a:schemeClr val="tx1"/>
        </a:solidFill>
        <a:latin typeface="+mn-lt"/>
        <a:ea typeface="+mn-ea"/>
        <a:cs typeface="+mn-cs"/>
      </a:defRPr>
    </a:lvl1pPr>
    <a:lvl2pPr marL="438020" algn="l" defTabSz="876041" rtl="0" eaLnBrk="1" latinLnBrk="0" hangingPunct="1">
      <a:defRPr sz="1724" kern="1200">
        <a:solidFill>
          <a:schemeClr val="tx1"/>
        </a:solidFill>
        <a:latin typeface="+mn-lt"/>
        <a:ea typeface="+mn-ea"/>
        <a:cs typeface="+mn-cs"/>
      </a:defRPr>
    </a:lvl2pPr>
    <a:lvl3pPr marL="876041" algn="l" defTabSz="876041" rtl="0" eaLnBrk="1" latinLnBrk="0" hangingPunct="1">
      <a:defRPr sz="1724" kern="1200">
        <a:solidFill>
          <a:schemeClr val="tx1"/>
        </a:solidFill>
        <a:latin typeface="+mn-lt"/>
        <a:ea typeface="+mn-ea"/>
        <a:cs typeface="+mn-cs"/>
      </a:defRPr>
    </a:lvl3pPr>
    <a:lvl4pPr marL="1314061" algn="l" defTabSz="876041" rtl="0" eaLnBrk="1" latinLnBrk="0" hangingPunct="1">
      <a:defRPr sz="1724" kern="1200">
        <a:solidFill>
          <a:schemeClr val="tx1"/>
        </a:solidFill>
        <a:latin typeface="+mn-lt"/>
        <a:ea typeface="+mn-ea"/>
        <a:cs typeface="+mn-cs"/>
      </a:defRPr>
    </a:lvl4pPr>
    <a:lvl5pPr marL="1752082" algn="l" defTabSz="876041" rtl="0" eaLnBrk="1" latinLnBrk="0" hangingPunct="1">
      <a:defRPr sz="1724" kern="1200">
        <a:solidFill>
          <a:schemeClr val="tx1"/>
        </a:solidFill>
        <a:latin typeface="+mn-lt"/>
        <a:ea typeface="+mn-ea"/>
        <a:cs typeface="+mn-cs"/>
      </a:defRPr>
    </a:lvl5pPr>
    <a:lvl6pPr marL="2190102" algn="l" defTabSz="876041" rtl="0" eaLnBrk="1" latinLnBrk="0" hangingPunct="1">
      <a:defRPr sz="1724" kern="1200">
        <a:solidFill>
          <a:schemeClr val="tx1"/>
        </a:solidFill>
        <a:latin typeface="+mn-lt"/>
        <a:ea typeface="+mn-ea"/>
        <a:cs typeface="+mn-cs"/>
      </a:defRPr>
    </a:lvl6pPr>
    <a:lvl7pPr marL="2628123" algn="l" defTabSz="876041" rtl="0" eaLnBrk="1" latinLnBrk="0" hangingPunct="1">
      <a:defRPr sz="1724" kern="1200">
        <a:solidFill>
          <a:schemeClr val="tx1"/>
        </a:solidFill>
        <a:latin typeface="+mn-lt"/>
        <a:ea typeface="+mn-ea"/>
        <a:cs typeface="+mn-cs"/>
      </a:defRPr>
    </a:lvl7pPr>
    <a:lvl8pPr marL="3066143" algn="l" defTabSz="876041" rtl="0" eaLnBrk="1" latinLnBrk="0" hangingPunct="1">
      <a:defRPr sz="1724" kern="1200">
        <a:solidFill>
          <a:schemeClr val="tx1"/>
        </a:solidFill>
        <a:latin typeface="+mn-lt"/>
        <a:ea typeface="+mn-ea"/>
        <a:cs typeface="+mn-cs"/>
      </a:defRPr>
    </a:lvl8pPr>
    <a:lvl9pPr marL="3504164" algn="l" defTabSz="876041" rtl="0" eaLnBrk="1" latinLnBrk="0" hangingPunct="1">
      <a:defRPr sz="172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538"/>
    <a:srgbClr val="8993A7"/>
    <a:srgbClr val="C780F4"/>
    <a:srgbClr val="7D00E1"/>
    <a:srgbClr val="A129E8"/>
    <a:srgbClr val="C2C6D2"/>
    <a:srgbClr val="A5ACBE"/>
    <a:srgbClr val="7E99EC"/>
    <a:srgbClr val="3B66FF"/>
    <a:srgbClr val="0F2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3988" autoAdjust="0"/>
  </p:normalViewPr>
  <p:slideViewPr>
    <p:cSldViewPr showGuides="1">
      <p:cViewPr>
        <p:scale>
          <a:sx n="70" d="100"/>
          <a:sy n="70" d="100"/>
        </p:scale>
        <p:origin x="2525" y="-394"/>
      </p:cViewPr>
      <p:guideLst>
        <p:guide orient="horz" pos="3368"/>
        <p:guide pos="2381"/>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2689E0E8-7078-484F-B952-24E19316F184}" type="datetimeFigureOut">
              <a:rPr lang="en-US" smtClean="0"/>
              <a:t>7/11/2024</a:t>
            </a:fld>
            <a:endParaRPr lang="en-US"/>
          </a:p>
        </p:txBody>
      </p:sp>
      <p:sp>
        <p:nvSpPr>
          <p:cNvPr id="4" name="Footer Placeholder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5A167384-6885-7A47-BDC5-58C7CFF4F056}" type="slidenum">
              <a:rPr lang="en-US" smtClean="0"/>
              <a:t>‹#›</a:t>
            </a:fld>
            <a:endParaRPr lang="en-US"/>
          </a:p>
        </p:txBody>
      </p:sp>
    </p:spTree>
    <p:extLst>
      <p:ext uri="{BB962C8B-B14F-4D97-AF65-F5344CB8AC3E}">
        <p14:creationId xmlns:p14="http://schemas.microsoft.com/office/powerpoint/2010/main" val="115728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lang="en-GB"/>
          </a:p>
        </p:txBody>
      </p:sp>
      <p:sp>
        <p:nvSpPr>
          <p:cNvPr id="3" name="Date Placeholder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BBEB936B-FE89-4344-982F-3EA728D5E6E3}" type="datetimeFigureOut">
              <a:rPr lang="en-GB" smtClean="0"/>
              <a:t>11/07/2024</a:t>
            </a:fld>
            <a:endParaRPr lang="en-GB"/>
          </a:p>
        </p:txBody>
      </p:sp>
      <p:sp>
        <p:nvSpPr>
          <p:cNvPr id="4" name="Slide Image Placeholder 3"/>
          <p:cNvSpPr>
            <a:spLocks noGrp="1" noRot="1" noChangeAspect="1"/>
          </p:cNvSpPr>
          <p:nvPr>
            <p:ph type="sldImg" idx="2"/>
          </p:nvPr>
        </p:nvSpPr>
        <p:spPr>
          <a:xfrm>
            <a:off x="2217738" y="1243013"/>
            <a:ext cx="2371725" cy="3352800"/>
          </a:xfrm>
          <a:prstGeom prst="rect">
            <a:avLst/>
          </a:prstGeom>
          <a:noFill/>
          <a:ln w="12700">
            <a:solidFill>
              <a:prstClr val="black"/>
            </a:solidFill>
          </a:ln>
        </p:spPr>
        <p:txBody>
          <a:bodyPr vert="horz" lIns="92236" tIns="46118" rIns="92236" bIns="46118" rtlCol="0" anchor="ctr"/>
          <a:lstStyle/>
          <a:p>
            <a:endParaRPr lang="en-GB"/>
          </a:p>
        </p:txBody>
      </p:sp>
      <p:sp>
        <p:nvSpPr>
          <p:cNvPr id="5" name="Notes Placeholder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43007C13-8B10-4110-B449-2E65250C9065}" type="slidenum">
              <a:rPr lang="en-GB" smtClean="0"/>
              <a:t>‹#›</a:t>
            </a:fld>
            <a:endParaRPr lang="en-GB"/>
          </a:p>
        </p:txBody>
      </p:sp>
    </p:spTree>
    <p:extLst>
      <p:ext uri="{BB962C8B-B14F-4D97-AF65-F5344CB8AC3E}">
        <p14:creationId xmlns:p14="http://schemas.microsoft.com/office/powerpoint/2010/main" val="338586903"/>
      </p:ext>
    </p:extLst>
  </p:cSld>
  <p:clrMap bg1="lt1" tx1="dk1" bg2="lt2" tx2="dk2" accent1="accent1" accent2="accent2" accent3="accent3" accent4="accent4" accent5="accent5" accent6="accent6" hlink="hlink" folHlink="folHlink"/>
  <p:notesStyle>
    <a:lvl1pPr marL="0" algn="l" defTabSz="876041" rtl="0" eaLnBrk="1" latinLnBrk="0" hangingPunct="1">
      <a:defRPr sz="1150" kern="1200">
        <a:solidFill>
          <a:schemeClr val="tx1"/>
        </a:solidFill>
        <a:latin typeface="+mn-lt"/>
        <a:ea typeface="+mn-ea"/>
        <a:cs typeface="+mn-cs"/>
      </a:defRPr>
    </a:lvl1pPr>
    <a:lvl2pPr marL="438020" algn="l" defTabSz="876041" rtl="0" eaLnBrk="1" latinLnBrk="0" hangingPunct="1">
      <a:defRPr sz="1150" kern="1200">
        <a:solidFill>
          <a:schemeClr val="tx1"/>
        </a:solidFill>
        <a:latin typeface="+mn-lt"/>
        <a:ea typeface="+mn-ea"/>
        <a:cs typeface="+mn-cs"/>
      </a:defRPr>
    </a:lvl2pPr>
    <a:lvl3pPr marL="876041" algn="l" defTabSz="876041" rtl="0" eaLnBrk="1" latinLnBrk="0" hangingPunct="1">
      <a:defRPr sz="1150" kern="1200">
        <a:solidFill>
          <a:schemeClr val="tx1"/>
        </a:solidFill>
        <a:latin typeface="+mn-lt"/>
        <a:ea typeface="+mn-ea"/>
        <a:cs typeface="+mn-cs"/>
      </a:defRPr>
    </a:lvl3pPr>
    <a:lvl4pPr marL="1314061" algn="l" defTabSz="876041" rtl="0" eaLnBrk="1" latinLnBrk="0" hangingPunct="1">
      <a:defRPr sz="1150" kern="1200">
        <a:solidFill>
          <a:schemeClr val="tx1"/>
        </a:solidFill>
        <a:latin typeface="+mn-lt"/>
        <a:ea typeface="+mn-ea"/>
        <a:cs typeface="+mn-cs"/>
      </a:defRPr>
    </a:lvl4pPr>
    <a:lvl5pPr marL="1752082" algn="l" defTabSz="876041" rtl="0" eaLnBrk="1" latinLnBrk="0" hangingPunct="1">
      <a:defRPr sz="1150" kern="1200">
        <a:solidFill>
          <a:schemeClr val="tx1"/>
        </a:solidFill>
        <a:latin typeface="+mn-lt"/>
        <a:ea typeface="+mn-ea"/>
        <a:cs typeface="+mn-cs"/>
      </a:defRPr>
    </a:lvl5pPr>
    <a:lvl6pPr marL="2190102" algn="l" defTabSz="876041" rtl="0" eaLnBrk="1" latinLnBrk="0" hangingPunct="1">
      <a:defRPr sz="1150" kern="1200">
        <a:solidFill>
          <a:schemeClr val="tx1"/>
        </a:solidFill>
        <a:latin typeface="+mn-lt"/>
        <a:ea typeface="+mn-ea"/>
        <a:cs typeface="+mn-cs"/>
      </a:defRPr>
    </a:lvl6pPr>
    <a:lvl7pPr marL="2628123" algn="l" defTabSz="876041" rtl="0" eaLnBrk="1" latinLnBrk="0" hangingPunct="1">
      <a:defRPr sz="1150" kern="1200">
        <a:solidFill>
          <a:schemeClr val="tx1"/>
        </a:solidFill>
        <a:latin typeface="+mn-lt"/>
        <a:ea typeface="+mn-ea"/>
        <a:cs typeface="+mn-cs"/>
      </a:defRPr>
    </a:lvl7pPr>
    <a:lvl8pPr marL="3066143" algn="l" defTabSz="876041" rtl="0" eaLnBrk="1" latinLnBrk="0" hangingPunct="1">
      <a:defRPr sz="1150" kern="1200">
        <a:solidFill>
          <a:schemeClr val="tx1"/>
        </a:solidFill>
        <a:latin typeface="+mn-lt"/>
        <a:ea typeface="+mn-ea"/>
        <a:cs typeface="+mn-cs"/>
      </a:defRPr>
    </a:lvl8pPr>
    <a:lvl9pPr marL="3504164" algn="l" defTabSz="876041"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Blue Section Header">
    <p:bg>
      <p:bgPr>
        <a:solidFill>
          <a:schemeClr val="tx1"/>
        </a:solidFill>
        <a:effectLst/>
      </p:bgPr>
    </p:bg>
    <p:spTree>
      <p:nvGrpSpPr>
        <p:cNvPr id="1" name=""/>
        <p:cNvGrpSpPr/>
        <p:nvPr/>
      </p:nvGrpSpPr>
      <p:grpSpPr>
        <a:xfrm>
          <a:off x="0" y="0"/>
          <a:ext cx="0" cy="0"/>
          <a:chOff x="0" y="0"/>
          <a:chExt cx="0" cy="0"/>
        </a:xfrm>
      </p:grpSpPr>
      <p:pic>
        <p:nvPicPr>
          <p:cNvPr id="4" name="図 3" descr="挿絵 が含まれている画像&#10;&#10;自動的に生成された説明">
            <a:extLst>
              <a:ext uri="{FF2B5EF4-FFF2-40B4-BE49-F238E27FC236}">
                <a16:creationId xmlns:a16="http://schemas.microsoft.com/office/drawing/2014/main" id="{A495BC7D-E1CE-44E1-81F8-38FA76E28662}"/>
              </a:ext>
            </a:extLst>
          </p:cNvPr>
          <p:cNvPicPr>
            <a:picLocks noChangeAspect="1"/>
          </p:cNvPicPr>
          <p:nvPr userDrawn="1"/>
        </p:nvPicPr>
        <p:blipFill>
          <a:blip r:embed="rId2"/>
          <a:stretch>
            <a:fillRect/>
          </a:stretch>
        </p:blipFill>
        <p:spPr>
          <a:xfrm>
            <a:off x="5922923" y="10087200"/>
            <a:ext cx="1325883" cy="230372"/>
          </a:xfrm>
          <a:prstGeom prst="rect">
            <a:avLst/>
          </a:prstGeom>
        </p:spPr>
      </p:pic>
      <p:grpSp>
        <p:nvGrpSpPr>
          <p:cNvPr id="3" name="グループ化 2">
            <a:extLst>
              <a:ext uri="{FF2B5EF4-FFF2-40B4-BE49-F238E27FC236}">
                <a16:creationId xmlns:a16="http://schemas.microsoft.com/office/drawing/2014/main" id="{EBDE54D2-1E29-43C0-80E3-3F80F6969CAF}"/>
              </a:ext>
            </a:extLst>
          </p:cNvPr>
          <p:cNvGrpSpPr/>
          <p:nvPr userDrawn="1"/>
        </p:nvGrpSpPr>
        <p:grpSpPr>
          <a:xfrm>
            <a:off x="298179" y="9964253"/>
            <a:ext cx="2795858" cy="603556"/>
            <a:chOff x="298179" y="9964253"/>
            <a:chExt cx="2795858" cy="603556"/>
          </a:xfrm>
        </p:grpSpPr>
        <p:sp>
          <p:nvSpPr>
            <p:cNvPr id="5" name="テキスト ボックス 4">
              <a:extLst>
                <a:ext uri="{FF2B5EF4-FFF2-40B4-BE49-F238E27FC236}">
                  <a16:creationId xmlns:a16="http://schemas.microsoft.com/office/drawing/2014/main" id="{8C1AF67C-5095-4B49-B037-6B61012A0695}"/>
                </a:ext>
              </a:extLst>
            </p:cNvPr>
            <p:cNvSpPr txBox="1"/>
            <p:nvPr userDrawn="1"/>
          </p:nvSpPr>
          <p:spPr>
            <a:xfrm>
              <a:off x="298179" y="10087200"/>
              <a:ext cx="737702" cy="357662"/>
            </a:xfrm>
            <a:prstGeom prst="rect">
              <a:avLst/>
            </a:prstGeom>
            <a:noFill/>
          </p:spPr>
          <p:txBody>
            <a:bodyPr wrap="none" rtlCol="0">
              <a:spAutoFit/>
            </a:bodyPr>
            <a:lstStyle/>
            <a:p>
              <a:r>
                <a:rPr kumimoji="1" lang="ja-JP" altLang="en-US" dirty="0">
                  <a:solidFill>
                    <a:schemeClr val="bg1"/>
                  </a:solidFill>
                </a:rPr>
                <a:t>主催：</a:t>
              </a:r>
            </a:p>
          </p:txBody>
        </p:sp>
        <p:pic>
          <p:nvPicPr>
            <p:cNvPr id="2" name="図 1">
              <a:extLst>
                <a:ext uri="{FF2B5EF4-FFF2-40B4-BE49-F238E27FC236}">
                  <a16:creationId xmlns:a16="http://schemas.microsoft.com/office/drawing/2014/main" id="{9E1CF37A-F437-4956-BC33-B9EA5CED9B4C}"/>
                </a:ext>
              </a:extLst>
            </p:cNvPr>
            <p:cNvPicPr>
              <a:picLocks noChangeAspect="1"/>
            </p:cNvPicPr>
            <p:nvPr userDrawn="1"/>
          </p:nvPicPr>
          <p:blipFill>
            <a:blip r:embed="rId3"/>
            <a:stretch>
              <a:fillRect/>
            </a:stretch>
          </p:blipFill>
          <p:spPr>
            <a:xfrm>
              <a:off x="954156" y="9964253"/>
              <a:ext cx="2139881" cy="603556"/>
            </a:xfrm>
            <a:prstGeom prst="rect">
              <a:avLst/>
            </a:prstGeom>
          </p:spPr>
        </p:pic>
      </p:grpSp>
    </p:spTree>
    <p:extLst>
      <p:ext uri="{BB962C8B-B14F-4D97-AF65-F5344CB8AC3E}">
        <p14:creationId xmlns:p14="http://schemas.microsoft.com/office/powerpoint/2010/main" val="4878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White Section Header">
    <p:spTree>
      <p:nvGrpSpPr>
        <p:cNvPr id="1" name=""/>
        <p:cNvGrpSpPr/>
        <p:nvPr/>
      </p:nvGrpSpPr>
      <p:grpSpPr>
        <a:xfrm>
          <a:off x="0" y="0"/>
          <a:ext cx="0" cy="0"/>
          <a:chOff x="0" y="0"/>
          <a:chExt cx="0" cy="0"/>
        </a:xfrm>
      </p:grpSpPr>
      <p:pic>
        <p:nvPicPr>
          <p:cNvPr id="12" name="図 11" descr="海洋生物 が含まれている画像&#10;&#10;自動的に生成された説明">
            <a:extLst>
              <a:ext uri="{FF2B5EF4-FFF2-40B4-BE49-F238E27FC236}">
                <a16:creationId xmlns:a16="http://schemas.microsoft.com/office/drawing/2014/main" id="{6A66A00C-376F-4962-B746-406869408C49}"/>
              </a:ext>
            </a:extLst>
          </p:cNvPr>
          <p:cNvPicPr>
            <a:picLocks noChangeAspect="1"/>
          </p:cNvPicPr>
          <p:nvPr userDrawn="1"/>
        </p:nvPicPr>
        <p:blipFill>
          <a:blip r:embed="rId2"/>
          <a:stretch>
            <a:fillRect/>
          </a:stretch>
        </p:blipFill>
        <p:spPr>
          <a:xfrm>
            <a:off x="0" y="0"/>
            <a:ext cx="2638884" cy="1418400"/>
          </a:xfrm>
          <a:prstGeom prst="rect">
            <a:avLst/>
          </a:prstGeom>
        </p:spPr>
      </p:pic>
      <p:pic>
        <p:nvPicPr>
          <p:cNvPr id="13" name="図 12" descr="大きい, 食品, 海洋生物, ブルー が含まれている画像&#10;&#10;自動的に生成された説明">
            <a:extLst>
              <a:ext uri="{FF2B5EF4-FFF2-40B4-BE49-F238E27FC236}">
                <a16:creationId xmlns:a16="http://schemas.microsoft.com/office/drawing/2014/main" id="{366AAE9B-7D74-409A-8781-263869C5E70B}"/>
              </a:ext>
            </a:extLst>
          </p:cNvPr>
          <p:cNvPicPr>
            <a:picLocks noChangeAspect="1"/>
          </p:cNvPicPr>
          <p:nvPr userDrawn="1"/>
        </p:nvPicPr>
        <p:blipFill>
          <a:blip r:embed="rId3"/>
          <a:stretch>
            <a:fillRect/>
          </a:stretch>
        </p:blipFill>
        <p:spPr>
          <a:xfrm>
            <a:off x="2615792" y="0"/>
            <a:ext cx="2520000" cy="1417500"/>
          </a:xfrm>
          <a:prstGeom prst="rect">
            <a:avLst/>
          </a:prstGeom>
        </p:spPr>
      </p:pic>
      <p:pic>
        <p:nvPicPr>
          <p:cNvPr id="14" name="図 13" descr="屋内, テーブル, 座る, ガラス が含まれている画像&#10;&#10;自動的に生成された説明">
            <a:extLst>
              <a:ext uri="{FF2B5EF4-FFF2-40B4-BE49-F238E27FC236}">
                <a16:creationId xmlns:a16="http://schemas.microsoft.com/office/drawing/2014/main" id="{7FB67E9D-C8AA-4038-8BBA-4F26847CD8C7}"/>
              </a:ext>
            </a:extLst>
          </p:cNvPr>
          <p:cNvPicPr>
            <a:picLocks noChangeAspect="1"/>
          </p:cNvPicPr>
          <p:nvPr userDrawn="1"/>
        </p:nvPicPr>
        <p:blipFill>
          <a:blip r:embed="rId4"/>
          <a:stretch>
            <a:fillRect/>
          </a:stretch>
        </p:blipFill>
        <p:spPr>
          <a:xfrm>
            <a:off x="5039675" y="0"/>
            <a:ext cx="2520000" cy="1417500"/>
          </a:xfrm>
          <a:prstGeom prst="rect">
            <a:avLst/>
          </a:prstGeom>
        </p:spPr>
      </p:pic>
      <p:pic>
        <p:nvPicPr>
          <p:cNvPr id="15" name="Picture 8">
            <a:extLst>
              <a:ext uri="{FF2B5EF4-FFF2-40B4-BE49-F238E27FC236}">
                <a16:creationId xmlns:a16="http://schemas.microsoft.com/office/drawing/2014/main" id="{F620D25F-EF7A-4B3A-ACCC-19C39C660E3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37237" y="10087200"/>
            <a:ext cx="1371600" cy="239294"/>
          </a:xfrm>
          <a:prstGeom prst="rect">
            <a:avLst/>
          </a:prstGeom>
        </p:spPr>
      </p:pic>
      <p:grpSp>
        <p:nvGrpSpPr>
          <p:cNvPr id="7" name="グループ化 6">
            <a:extLst>
              <a:ext uri="{FF2B5EF4-FFF2-40B4-BE49-F238E27FC236}">
                <a16:creationId xmlns:a16="http://schemas.microsoft.com/office/drawing/2014/main" id="{D557AF4D-552B-4D5D-86C5-CD764A0854A5}"/>
              </a:ext>
            </a:extLst>
          </p:cNvPr>
          <p:cNvGrpSpPr/>
          <p:nvPr userDrawn="1"/>
        </p:nvGrpSpPr>
        <p:grpSpPr>
          <a:xfrm>
            <a:off x="121442" y="9961200"/>
            <a:ext cx="2756373" cy="609653"/>
            <a:chOff x="121442" y="9961200"/>
            <a:chExt cx="2756373" cy="609653"/>
          </a:xfrm>
        </p:grpSpPr>
        <p:sp>
          <p:nvSpPr>
            <p:cNvPr id="8" name="テキスト ボックス 7">
              <a:extLst>
                <a:ext uri="{FF2B5EF4-FFF2-40B4-BE49-F238E27FC236}">
                  <a16:creationId xmlns:a16="http://schemas.microsoft.com/office/drawing/2014/main" id="{3C950D5D-505F-4398-A8B3-003B92B4775F}"/>
                </a:ext>
              </a:extLst>
            </p:cNvPr>
            <p:cNvSpPr txBox="1"/>
            <p:nvPr userDrawn="1"/>
          </p:nvSpPr>
          <p:spPr>
            <a:xfrm>
              <a:off x="121442" y="10087200"/>
              <a:ext cx="737702" cy="357662"/>
            </a:xfrm>
            <a:prstGeom prst="rect">
              <a:avLst/>
            </a:prstGeom>
            <a:noFill/>
          </p:spPr>
          <p:txBody>
            <a:bodyPr wrap="none" rtlCol="0">
              <a:spAutoFit/>
            </a:bodyPr>
            <a:lstStyle/>
            <a:p>
              <a:r>
                <a:rPr kumimoji="1" lang="ja-JP" altLang="en-US" dirty="0"/>
                <a:t>主催：</a:t>
              </a:r>
            </a:p>
          </p:txBody>
        </p:sp>
        <p:pic>
          <p:nvPicPr>
            <p:cNvPr id="9" name="図 8">
              <a:extLst>
                <a:ext uri="{FF2B5EF4-FFF2-40B4-BE49-F238E27FC236}">
                  <a16:creationId xmlns:a16="http://schemas.microsoft.com/office/drawing/2014/main" id="{7DF24998-6537-49A3-B500-36CD1026A641}"/>
                </a:ext>
              </a:extLst>
            </p:cNvPr>
            <p:cNvPicPr>
              <a:picLocks noChangeAspect="1"/>
            </p:cNvPicPr>
            <p:nvPr userDrawn="1"/>
          </p:nvPicPr>
          <p:blipFill>
            <a:blip r:embed="rId6"/>
            <a:stretch>
              <a:fillRect/>
            </a:stretch>
          </p:blipFill>
          <p:spPr>
            <a:xfrm>
              <a:off x="731837" y="9961200"/>
              <a:ext cx="2145978" cy="609653"/>
            </a:xfrm>
            <a:prstGeom prst="rect">
              <a:avLst/>
            </a:prstGeom>
          </p:spPr>
        </p:pic>
      </p:grpSp>
    </p:spTree>
    <p:extLst>
      <p:ext uri="{BB962C8B-B14F-4D97-AF65-F5344CB8AC3E}">
        <p14:creationId xmlns:p14="http://schemas.microsoft.com/office/powerpoint/2010/main" val="76727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Blue Section Header">
    <p:bg>
      <p:bgPr>
        <a:solidFill>
          <a:schemeClr val="tx1"/>
        </a:solidFill>
        <a:effectLst/>
      </p:bgPr>
    </p:bg>
    <p:spTree>
      <p:nvGrpSpPr>
        <p:cNvPr id="1" name=""/>
        <p:cNvGrpSpPr/>
        <p:nvPr/>
      </p:nvGrpSpPr>
      <p:grpSpPr>
        <a:xfrm>
          <a:off x="0" y="0"/>
          <a:ext cx="0" cy="0"/>
          <a:chOff x="0" y="0"/>
          <a:chExt cx="0" cy="0"/>
        </a:xfrm>
      </p:grpSpPr>
      <p:pic>
        <p:nvPicPr>
          <p:cNvPr id="8" name="図 7" descr="女性, 窓, テーブル, 座る が含まれている画像&#10;&#10;自動的に生成された説明">
            <a:extLst>
              <a:ext uri="{FF2B5EF4-FFF2-40B4-BE49-F238E27FC236}">
                <a16:creationId xmlns:a16="http://schemas.microsoft.com/office/drawing/2014/main" id="{6E482C0A-4277-4F97-A6BA-90358720BDE2}"/>
              </a:ext>
            </a:extLst>
          </p:cNvPr>
          <p:cNvPicPr>
            <a:picLocks noChangeAspect="1"/>
          </p:cNvPicPr>
          <p:nvPr userDrawn="1"/>
        </p:nvPicPr>
        <p:blipFill>
          <a:blip r:embed="rId2"/>
          <a:stretch>
            <a:fillRect/>
          </a:stretch>
        </p:blipFill>
        <p:spPr>
          <a:xfrm>
            <a:off x="5238" y="-1332"/>
            <a:ext cx="2520000" cy="1678950"/>
          </a:xfrm>
          <a:prstGeom prst="rect">
            <a:avLst/>
          </a:prstGeom>
        </p:spPr>
      </p:pic>
      <p:pic>
        <p:nvPicPr>
          <p:cNvPr id="9" name="図 8" descr="人, テーブル, 食品, 座る が含まれている画像&#10;&#10;自動的に生成された説明">
            <a:extLst>
              <a:ext uri="{FF2B5EF4-FFF2-40B4-BE49-F238E27FC236}">
                <a16:creationId xmlns:a16="http://schemas.microsoft.com/office/drawing/2014/main" id="{50911821-9A56-4C40-BD3F-5DBAD272F2F7}"/>
              </a:ext>
            </a:extLst>
          </p:cNvPr>
          <p:cNvPicPr>
            <a:picLocks noChangeAspect="1"/>
          </p:cNvPicPr>
          <p:nvPr userDrawn="1"/>
        </p:nvPicPr>
        <p:blipFill>
          <a:blip r:embed="rId3"/>
          <a:stretch>
            <a:fillRect/>
          </a:stretch>
        </p:blipFill>
        <p:spPr>
          <a:xfrm>
            <a:off x="2519838" y="-1332"/>
            <a:ext cx="2520000" cy="1678950"/>
          </a:xfrm>
          <a:prstGeom prst="rect">
            <a:avLst/>
          </a:prstGeom>
        </p:spPr>
      </p:pic>
      <p:pic>
        <p:nvPicPr>
          <p:cNvPr id="10" name="図 9" descr="屋外に立っている女性&#10;&#10;中程度の精度で自動的に生成された説明">
            <a:extLst>
              <a:ext uri="{FF2B5EF4-FFF2-40B4-BE49-F238E27FC236}">
                <a16:creationId xmlns:a16="http://schemas.microsoft.com/office/drawing/2014/main" id="{3F9462AB-20B2-4737-8685-D766C75A7E60}"/>
              </a:ext>
            </a:extLst>
          </p:cNvPr>
          <p:cNvPicPr>
            <a:picLocks noChangeAspect="1"/>
          </p:cNvPicPr>
          <p:nvPr userDrawn="1"/>
        </p:nvPicPr>
        <p:blipFill>
          <a:blip r:embed="rId4"/>
          <a:stretch>
            <a:fillRect/>
          </a:stretch>
        </p:blipFill>
        <p:spPr>
          <a:xfrm>
            <a:off x="5034437" y="-1332"/>
            <a:ext cx="2520000" cy="1678950"/>
          </a:xfrm>
          <a:prstGeom prst="rect">
            <a:avLst/>
          </a:prstGeom>
        </p:spPr>
      </p:pic>
      <p:pic>
        <p:nvPicPr>
          <p:cNvPr id="15" name="図 14" descr="挿絵 が含まれている画像&#10;&#10;自動的に生成された説明">
            <a:extLst>
              <a:ext uri="{FF2B5EF4-FFF2-40B4-BE49-F238E27FC236}">
                <a16:creationId xmlns:a16="http://schemas.microsoft.com/office/drawing/2014/main" id="{9A55B791-EB6B-4D34-9807-4D4C8731630A}"/>
              </a:ext>
            </a:extLst>
          </p:cNvPr>
          <p:cNvPicPr>
            <a:picLocks noChangeAspect="1"/>
          </p:cNvPicPr>
          <p:nvPr userDrawn="1"/>
        </p:nvPicPr>
        <p:blipFill>
          <a:blip r:embed="rId5"/>
          <a:stretch>
            <a:fillRect/>
          </a:stretch>
        </p:blipFill>
        <p:spPr>
          <a:xfrm>
            <a:off x="5922923" y="10087200"/>
            <a:ext cx="1325883" cy="230372"/>
          </a:xfrm>
          <a:prstGeom prst="rect">
            <a:avLst/>
          </a:prstGeom>
        </p:spPr>
      </p:pic>
      <p:grpSp>
        <p:nvGrpSpPr>
          <p:cNvPr id="18" name="グループ化 17">
            <a:extLst>
              <a:ext uri="{FF2B5EF4-FFF2-40B4-BE49-F238E27FC236}">
                <a16:creationId xmlns:a16="http://schemas.microsoft.com/office/drawing/2014/main" id="{CF34ABB8-0631-4D17-AE21-8807D7D5AF90}"/>
              </a:ext>
            </a:extLst>
          </p:cNvPr>
          <p:cNvGrpSpPr/>
          <p:nvPr userDrawn="1"/>
        </p:nvGrpSpPr>
        <p:grpSpPr>
          <a:xfrm>
            <a:off x="298179" y="9964253"/>
            <a:ext cx="2795858" cy="603556"/>
            <a:chOff x="298179" y="9964253"/>
            <a:chExt cx="2795858" cy="603556"/>
          </a:xfrm>
        </p:grpSpPr>
        <p:sp>
          <p:nvSpPr>
            <p:cNvPr id="19" name="テキスト ボックス 18">
              <a:extLst>
                <a:ext uri="{FF2B5EF4-FFF2-40B4-BE49-F238E27FC236}">
                  <a16:creationId xmlns:a16="http://schemas.microsoft.com/office/drawing/2014/main" id="{E4769DD4-3D05-4073-B254-6BC473F7BF5D}"/>
                </a:ext>
              </a:extLst>
            </p:cNvPr>
            <p:cNvSpPr txBox="1"/>
            <p:nvPr userDrawn="1"/>
          </p:nvSpPr>
          <p:spPr>
            <a:xfrm>
              <a:off x="298179" y="10087200"/>
              <a:ext cx="737702" cy="357662"/>
            </a:xfrm>
            <a:prstGeom prst="rect">
              <a:avLst/>
            </a:prstGeom>
            <a:noFill/>
          </p:spPr>
          <p:txBody>
            <a:bodyPr wrap="none" rtlCol="0">
              <a:spAutoFit/>
            </a:bodyPr>
            <a:lstStyle/>
            <a:p>
              <a:r>
                <a:rPr kumimoji="1" lang="ja-JP" altLang="en-US" dirty="0">
                  <a:solidFill>
                    <a:schemeClr val="bg1"/>
                  </a:solidFill>
                </a:rPr>
                <a:t>主催：</a:t>
              </a:r>
            </a:p>
          </p:txBody>
        </p:sp>
        <p:pic>
          <p:nvPicPr>
            <p:cNvPr id="20" name="図 19">
              <a:extLst>
                <a:ext uri="{FF2B5EF4-FFF2-40B4-BE49-F238E27FC236}">
                  <a16:creationId xmlns:a16="http://schemas.microsoft.com/office/drawing/2014/main" id="{789171E8-0939-43C6-862D-4A3104A60397}"/>
                </a:ext>
              </a:extLst>
            </p:cNvPr>
            <p:cNvPicPr>
              <a:picLocks noChangeAspect="1"/>
            </p:cNvPicPr>
            <p:nvPr userDrawn="1"/>
          </p:nvPicPr>
          <p:blipFill>
            <a:blip r:embed="rId6"/>
            <a:stretch>
              <a:fillRect/>
            </a:stretch>
          </p:blipFill>
          <p:spPr>
            <a:xfrm>
              <a:off x="954156" y="9964253"/>
              <a:ext cx="2139881" cy="603556"/>
            </a:xfrm>
            <a:prstGeom prst="rect">
              <a:avLst/>
            </a:prstGeom>
          </p:spPr>
        </p:pic>
      </p:grpSp>
    </p:spTree>
    <p:extLst>
      <p:ext uri="{BB962C8B-B14F-4D97-AF65-F5344CB8AC3E}">
        <p14:creationId xmlns:p14="http://schemas.microsoft.com/office/powerpoint/2010/main" val="43262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ark Blue Section Header">
    <p:bg>
      <p:bgPr>
        <a:solidFill>
          <a:schemeClr val="tx1"/>
        </a:solidFill>
        <a:effectLst/>
      </p:bgPr>
    </p:bg>
    <p:spTree>
      <p:nvGrpSpPr>
        <p:cNvPr id="1" name=""/>
        <p:cNvGrpSpPr/>
        <p:nvPr/>
      </p:nvGrpSpPr>
      <p:grpSpPr>
        <a:xfrm>
          <a:off x="0" y="0"/>
          <a:ext cx="0" cy="0"/>
          <a:chOff x="0" y="0"/>
          <a:chExt cx="0" cy="0"/>
        </a:xfrm>
      </p:grpSpPr>
      <p:pic>
        <p:nvPicPr>
          <p:cNvPr id="8" name="図 7" descr="人, 屋外, 草, 若い が含まれている画像&#10;&#10;自動的に生成された説明">
            <a:extLst>
              <a:ext uri="{FF2B5EF4-FFF2-40B4-BE49-F238E27FC236}">
                <a16:creationId xmlns:a16="http://schemas.microsoft.com/office/drawing/2014/main" id="{CE74FAD7-31B3-4F5A-8626-806ABF82CFE3}"/>
              </a:ext>
            </a:extLst>
          </p:cNvPr>
          <p:cNvPicPr>
            <a:picLocks noChangeAspect="1"/>
          </p:cNvPicPr>
          <p:nvPr userDrawn="1"/>
        </p:nvPicPr>
        <p:blipFill>
          <a:blip r:embed="rId2"/>
          <a:stretch>
            <a:fillRect/>
          </a:stretch>
        </p:blipFill>
        <p:spPr>
          <a:xfrm>
            <a:off x="-243" y="0"/>
            <a:ext cx="2520000" cy="1678950"/>
          </a:xfrm>
          <a:prstGeom prst="rect">
            <a:avLst/>
          </a:prstGeom>
        </p:spPr>
      </p:pic>
      <p:pic>
        <p:nvPicPr>
          <p:cNvPr id="9" name="図 8" descr="屋外, 人, 男, 立つ が含まれている画像&#10;&#10;自動的に生成された説明">
            <a:extLst>
              <a:ext uri="{FF2B5EF4-FFF2-40B4-BE49-F238E27FC236}">
                <a16:creationId xmlns:a16="http://schemas.microsoft.com/office/drawing/2014/main" id="{7E8BC7FA-AE0A-4455-9A14-B759457DD97B}"/>
              </a:ext>
            </a:extLst>
          </p:cNvPr>
          <p:cNvPicPr>
            <a:picLocks noChangeAspect="1"/>
          </p:cNvPicPr>
          <p:nvPr userDrawn="1"/>
        </p:nvPicPr>
        <p:blipFill>
          <a:blip r:embed="rId3"/>
          <a:stretch>
            <a:fillRect/>
          </a:stretch>
        </p:blipFill>
        <p:spPr>
          <a:xfrm>
            <a:off x="2519838" y="0"/>
            <a:ext cx="2520000" cy="1678950"/>
          </a:xfrm>
          <a:prstGeom prst="rect">
            <a:avLst/>
          </a:prstGeom>
        </p:spPr>
      </p:pic>
      <p:pic>
        <p:nvPicPr>
          <p:cNvPr id="10" name="図 9" descr="帽子を被っている女性&#10;&#10;自動的に生成された説明">
            <a:extLst>
              <a:ext uri="{FF2B5EF4-FFF2-40B4-BE49-F238E27FC236}">
                <a16:creationId xmlns:a16="http://schemas.microsoft.com/office/drawing/2014/main" id="{4E22B730-F9A9-44CB-960C-DE356E855F7E}"/>
              </a:ext>
            </a:extLst>
          </p:cNvPr>
          <p:cNvPicPr>
            <a:picLocks noChangeAspect="1"/>
          </p:cNvPicPr>
          <p:nvPr userDrawn="1"/>
        </p:nvPicPr>
        <p:blipFill>
          <a:blip r:embed="rId4"/>
          <a:stretch>
            <a:fillRect/>
          </a:stretch>
        </p:blipFill>
        <p:spPr>
          <a:xfrm>
            <a:off x="5039675" y="0"/>
            <a:ext cx="2520000" cy="1678950"/>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D4E539A5-3BE9-4C68-898E-A36C0745A3B3}"/>
              </a:ext>
            </a:extLst>
          </p:cNvPr>
          <p:cNvPicPr>
            <a:picLocks noChangeAspect="1"/>
          </p:cNvPicPr>
          <p:nvPr userDrawn="1"/>
        </p:nvPicPr>
        <p:blipFill>
          <a:blip r:embed="rId5"/>
          <a:stretch>
            <a:fillRect/>
          </a:stretch>
        </p:blipFill>
        <p:spPr>
          <a:xfrm>
            <a:off x="5922923" y="10087200"/>
            <a:ext cx="1325883" cy="230372"/>
          </a:xfrm>
          <a:prstGeom prst="rect">
            <a:avLst/>
          </a:prstGeom>
        </p:spPr>
      </p:pic>
      <p:grpSp>
        <p:nvGrpSpPr>
          <p:cNvPr id="15" name="グループ化 14">
            <a:extLst>
              <a:ext uri="{FF2B5EF4-FFF2-40B4-BE49-F238E27FC236}">
                <a16:creationId xmlns:a16="http://schemas.microsoft.com/office/drawing/2014/main" id="{49F3B2D7-D18C-4342-A24B-160AA6D9D1F4}"/>
              </a:ext>
            </a:extLst>
          </p:cNvPr>
          <p:cNvGrpSpPr/>
          <p:nvPr userDrawn="1"/>
        </p:nvGrpSpPr>
        <p:grpSpPr>
          <a:xfrm>
            <a:off x="298179" y="9964253"/>
            <a:ext cx="2795858" cy="603556"/>
            <a:chOff x="298179" y="9964253"/>
            <a:chExt cx="2795858" cy="603556"/>
          </a:xfrm>
        </p:grpSpPr>
        <p:sp>
          <p:nvSpPr>
            <p:cNvPr id="16" name="テキスト ボックス 15">
              <a:extLst>
                <a:ext uri="{FF2B5EF4-FFF2-40B4-BE49-F238E27FC236}">
                  <a16:creationId xmlns:a16="http://schemas.microsoft.com/office/drawing/2014/main" id="{0D1480F9-AD52-4571-BEEF-CCFE5B163DD1}"/>
                </a:ext>
              </a:extLst>
            </p:cNvPr>
            <p:cNvSpPr txBox="1"/>
            <p:nvPr userDrawn="1"/>
          </p:nvSpPr>
          <p:spPr>
            <a:xfrm>
              <a:off x="298179" y="10087200"/>
              <a:ext cx="737702" cy="357662"/>
            </a:xfrm>
            <a:prstGeom prst="rect">
              <a:avLst/>
            </a:prstGeom>
            <a:noFill/>
          </p:spPr>
          <p:txBody>
            <a:bodyPr wrap="none" rtlCol="0">
              <a:spAutoFit/>
            </a:bodyPr>
            <a:lstStyle/>
            <a:p>
              <a:r>
                <a:rPr kumimoji="1" lang="ja-JP" altLang="en-US" dirty="0">
                  <a:solidFill>
                    <a:schemeClr val="bg1"/>
                  </a:solidFill>
                </a:rPr>
                <a:t>主催：</a:t>
              </a:r>
            </a:p>
          </p:txBody>
        </p:sp>
        <p:pic>
          <p:nvPicPr>
            <p:cNvPr id="17" name="図 16">
              <a:extLst>
                <a:ext uri="{FF2B5EF4-FFF2-40B4-BE49-F238E27FC236}">
                  <a16:creationId xmlns:a16="http://schemas.microsoft.com/office/drawing/2014/main" id="{7245E4A2-7D36-4156-9405-7A65D38CF1CE}"/>
                </a:ext>
              </a:extLst>
            </p:cNvPr>
            <p:cNvPicPr>
              <a:picLocks noChangeAspect="1"/>
            </p:cNvPicPr>
            <p:nvPr userDrawn="1"/>
          </p:nvPicPr>
          <p:blipFill>
            <a:blip r:embed="rId6"/>
            <a:stretch>
              <a:fillRect/>
            </a:stretch>
          </p:blipFill>
          <p:spPr>
            <a:xfrm>
              <a:off x="954156" y="9964253"/>
              <a:ext cx="2139881" cy="603556"/>
            </a:xfrm>
            <a:prstGeom prst="rect">
              <a:avLst/>
            </a:prstGeom>
          </p:spPr>
        </p:pic>
      </p:grpSp>
    </p:spTree>
    <p:extLst>
      <p:ext uri="{BB962C8B-B14F-4D97-AF65-F5344CB8AC3E}">
        <p14:creationId xmlns:p14="http://schemas.microsoft.com/office/powerpoint/2010/main" val="28293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Dark Blue Section Header">
    <p:bg>
      <p:bgPr>
        <a:solidFill>
          <a:schemeClr val="tx1"/>
        </a:solidFill>
        <a:effectLst/>
      </p:bgPr>
    </p:bg>
    <p:spTree>
      <p:nvGrpSpPr>
        <p:cNvPr id="1" name=""/>
        <p:cNvGrpSpPr/>
        <p:nvPr/>
      </p:nvGrpSpPr>
      <p:grpSpPr>
        <a:xfrm>
          <a:off x="0" y="0"/>
          <a:ext cx="0" cy="0"/>
          <a:chOff x="0" y="0"/>
          <a:chExt cx="0" cy="0"/>
        </a:xfrm>
      </p:grpSpPr>
      <p:pic>
        <p:nvPicPr>
          <p:cNvPr id="8" name="図 7" descr="屋内, テーブル, プラスチック, 容器 が含まれている画像&#10;&#10;自動的に生成された説明">
            <a:extLst>
              <a:ext uri="{FF2B5EF4-FFF2-40B4-BE49-F238E27FC236}">
                <a16:creationId xmlns:a16="http://schemas.microsoft.com/office/drawing/2014/main" id="{7E8706BC-696D-4469-9E2E-DAA6390B8340}"/>
              </a:ext>
            </a:extLst>
          </p:cNvPr>
          <p:cNvPicPr>
            <a:picLocks noChangeAspect="1"/>
          </p:cNvPicPr>
          <p:nvPr userDrawn="1"/>
        </p:nvPicPr>
        <p:blipFill>
          <a:blip r:embed="rId2"/>
          <a:stretch>
            <a:fillRect/>
          </a:stretch>
        </p:blipFill>
        <p:spPr>
          <a:xfrm>
            <a:off x="-19052" y="-1238"/>
            <a:ext cx="2520000" cy="1675800"/>
          </a:xfrm>
          <a:prstGeom prst="rect">
            <a:avLst/>
          </a:prstGeom>
        </p:spPr>
      </p:pic>
      <p:pic>
        <p:nvPicPr>
          <p:cNvPr id="9" name="図 8" descr="ガラスの瓶&#10;&#10;中程度の精度で自動的に生成された説明">
            <a:extLst>
              <a:ext uri="{FF2B5EF4-FFF2-40B4-BE49-F238E27FC236}">
                <a16:creationId xmlns:a16="http://schemas.microsoft.com/office/drawing/2014/main" id="{3630CFE9-9E30-4A90-A9F4-F3DB1E7AB923}"/>
              </a:ext>
            </a:extLst>
          </p:cNvPr>
          <p:cNvPicPr>
            <a:picLocks noChangeAspect="1"/>
          </p:cNvPicPr>
          <p:nvPr userDrawn="1"/>
        </p:nvPicPr>
        <p:blipFill>
          <a:blip r:embed="rId3"/>
          <a:stretch>
            <a:fillRect/>
          </a:stretch>
        </p:blipFill>
        <p:spPr>
          <a:xfrm>
            <a:off x="2493896" y="-2138"/>
            <a:ext cx="2561221" cy="1677600"/>
          </a:xfrm>
          <a:prstGeom prst="rect">
            <a:avLst/>
          </a:prstGeom>
        </p:spPr>
      </p:pic>
      <p:pic>
        <p:nvPicPr>
          <p:cNvPr id="10" name="図 9" descr="食品, テーブル, 座る, カラフル が含まれている画像&#10;&#10;自動的に生成された説明">
            <a:extLst>
              <a:ext uri="{FF2B5EF4-FFF2-40B4-BE49-F238E27FC236}">
                <a16:creationId xmlns:a16="http://schemas.microsoft.com/office/drawing/2014/main" id="{8888B791-7CE8-4703-BF54-0CBCA62214F7}"/>
              </a:ext>
            </a:extLst>
          </p:cNvPr>
          <p:cNvPicPr>
            <a:picLocks noChangeAspect="1"/>
          </p:cNvPicPr>
          <p:nvPr userDrawn="1"/>
        </p:nvPicPr>
        <p:blipFill>
          <a:blip r:embed="rId4"/>
          <a:stretch>
            <a:fillRect/>
          </a:stretch>
        </p:blipFill>
        <p:spPr>
          <a:xfrm>
            <a:off x="5055117" y="0"/>
            <a:ext cx="2520000" cy="167580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E4FBBB67-52FA-4CEA-9101-3B69767B31BF}"/>
              </a:ext>
            </a:extLst>
          </p:cNvPr>
          <p:cNvPicPr>
            <a:picLocks noChangeAspect="1"/>
          </p:cNvPicPr>
          <p:nvPr userDrawn="1"/>
        </p:nvPicPr>
        <p:blipFill>
          <a:blip r:embed="rId5"/>
          <a:stretch>
            <a:fillRect/>
          </a:stretch>
        </p:blipFill>
        <p:spPr>
          <a:xfrm>
            <a:off x="5837237" y="10087200"/>
            <a:ext cx="1325883" cy="230372"/>
          </a:xfrm>
          <a:prstGeom prst="rect">
            <a:avLst/>
          </a:prstGeom>
        </p:spPr>
      </p:pic>
      <p:grpSp>
        <p:nvGrpSpPr>
          <p:cNvPr id="7" name="グループ化 6">
            <a:extLst>
              <a:ext uri="{FF2B5EF4-FFF2-40B4-BE49-F238E27FC236}">
                <a16:creationId xmlns:a16="http://schemas.microsoft.com/office/drawing/2014/main" id="{C3C6AAF4-C35C-4BC0-A0DE-EFF3BC5652E1}"/>
              </a:ext>
            </a:extLst>
          </p:cNvPr>
          <p:cNvGrpSpPr/>
          <p:nvPr userDrawn="1"/>
        </p:nvGrpSpPr>
        <p:grpSpPr>
          <a:xfrm>
            <a:off x="298179" y="9964253"/>
            <a:ext cx="2795858" cy="603556"/>
            <a:chOff x="298179" y="9964253"/>
            <a:chExt cx="2795858" cy="603556"/>
          </a:xfrm>
        </p:grpSpPr>
        <p:sp>
          <p:nvSpPr>
            <p:cNvPr id="11" name="テキスト ボックス 10">
              <a:extLst>
                <a:ext uri="{FF2B5EF4-FFF2-40B4-BE49-F238E27FC236}">
                  <a16:creationId xmlns:a16="http://schemas.microsoft.com/office/drawing/2014/main" id="{B2E90554-092E-4451-8C98-5AC88C806440}"/>
                </a:ext>
              </a:extLst>
            </p:cNvPr>
            <p:cNvSpPr txBox="1"/>
            <p:nvPr userDrawn="1"/>
          </p:nvSpPr>
          <p:spPr>
            <a:xfrm>
              <a:off x="298179" y="10087200"/>
              <a:ext cx="737702" cy="357662"/>
            </a:xfrm>
            <a:prstGeom prst="rect">
              <a:avLst/>
            </a:prstGeom>
            <a:noFill/>
          </p:spPr>
          <p:txBody>
            <a:bodyPr wrap="none" rtlCol="0">
              <a:spAutoFit/>
            </a:bodyPr>
            <a:lstStyle/>
            <a:p>
              <a:r>
                <a:rPr kumimoji="1" lang="ja-JP" altLang="en-US" dirty="0">
                  <a:solidFill>
                    <a:schemeClr val="bg1"/>
                  </a:solidFill>
                </a:rPr>
                <a:t>主催：</a:t>
              </a:r>
            </a:p>
          </p:txBody>
        </p:sp>
        <p:pic>
          <p:nvPicPr>
            <p:cNvPr id="14" name="図 13">
              <a:extLst>
                <a:ext uri="{FF2B5EF4-FFF2-40B4-BE49-F238E27FC236}">
                  <a16:creationId xmlns:a16="http://schemas.microsoft.com/office/drawing/2014/main" id="{14A5A1E7-946F-40BB-B3DA-AE81A184A8B8}"/>
                </a:ext>
              </a:extLst>
            </p:cNvPr>
            <p:cNvPicPr>
              <a:picLocks noChangeAspect="1"/>
            </p:cNvPicPr>
            <p:nvPr userDrawn="1"/>
          </p:nvPicPr>
          <p:blipFill>
            <a:blip r:embed="rId6"/>
            <a:stretch>
              <a:fillRect/>
            </a:stretch>
          </p:blipFill>
          <p:spPr>
            <a:xfrm>
              <a:off x="954156" y="9964253"/>
              <a:ext cx="2139881" cy="603556"/>
            </a:xfrm>
            <a:prstGeom prst="rect">
              <a:avLst/>
            </a:prstGeom>
          </p:spPr>
        </p:pic>
      </p:grpSp>
    </p:spTree>
    <p:extLst>
      <p:ext uri="{BB962C8B-B14F-4D97-AF65-F5344CB8AC3E}">
        <p14:creationId xmlns:p14="http://schemas.microsoft.com/office/powerpoint/2010/main" val="100029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ark Blue Section Header">
    <p:bg>
      <p:bgPr>
        <a:solidFill>
          <a:schemeClr val="tx1"/>
        </a:solidFill>
        <a:effectLst/>
      </p:bgPr>
    </p:bg>
    <p:spTree>
      <p:nvGrpSpPr>
        <p:cNvPr id="1" name=""/>
        <p:cNvGrpSpPr/>
        <p:nvPr/>
      </p:nvGrpSpPr>
      <p:grpSpPr>
        <a:xfrm>
          <a:off x="0" y="0"/>
          <a:ext cx="0" cy="0"/>
          <a:chOff x="0" y="0"/>
          <a:chExt cx="0" cy="0"/>
        </a:xfrm>
      </p:grpSpPr>
      <p:pic>
        <p:nvPicPr>
          <p:cNvPr id="8" name="図 7" descr="海洋生物 が含まれている画像&#10;&#10;自動的に生成された説明">
            <a:extLst>
              <a:ext uri="{FF2B5EF4-FFF2-40B4-BE49-F238E27FC236}">
                <a16:creationId xmlns:a16="http://schemas.microsoft.com/office/drawing/2014/main" id="{91848E01-1DA1-49E8-9CBA-50101B0E4BED}"/>
              </a:ext>
            </a:extLst>
          </p:cNvPr>
          <p:cNvPicPr>
            <a:picLocks noChangeAspect="1"/>
          </p:cNvPicPr>
          <p:nvPr userDrawn="1"/>
        </p:nvPicPr>
        <p:blipFill>
          <a:blip r:embed="rId2"/>
          <a:stretch>
            <a:fillRect/>
          </a:stretch>
        </p:blipFill>
        <p:spPr>
          <a:xfrm>
            <a:off x="0" y="0"/>
            <a:ext cx="2638884" cy="1418400"/>
          </a:xfrm>
          <a:prstGeom prst="rect">
            <a:avLst/>
          </a:prstGeom>
        </p:spPr>
      </p:pic>
      <p:pic>
        <p:nvPicPr>
          <p:cNvPr id="9" name="図 8" descr="大きい, 食品, 海洋生物, ブルー が含まれている画像&#10;&#10;自動的に生成された説明">
            <a:extLst>
              <a:ext uri="{FF2B5EF4-FFF2-40B4-BE49-F238E27FC236}">
                <a16:creationId xmlns:a16="http://schemas.microsoft.com/office/drawing/2014/main" id="{26CB2BEF-344C-4CB9-AFCB-D02D8A5C21B8}"/>
              </a:ext>
            </a:extLst>
          </p:cNvPr>
          <p:cNvPicPr>
            <a:picLocks noChangeAspect="1"/>
          </p:cNvPicPr>
          <p:nvPr userDrawn="1"/>
        </p:nvPicPr>
        <p:blipFill>
          <a:blip r:embed="rId3"/>
          <a:stretch>
            <a:fillRect/>
          </a:stretch>
        </p:blipFill>
        <p:spPr>
          <a:xfrm>
            <a:off x="2615792" y="0"/>
            <a:ext cx="2520000" cy="1417500"/>
          </a:xfrm>
          <a:prstGeom prst="rect">
            <a:avLst/>
          </a:prstGeom>
        </p:spPr>
      </p:pic>
      <p:pic>
        <p:nvPicPr>
          <p:cNvPr id="10" name="図 9" descr="屋内, テーブル, 座る, ガラス が含まれている画像&#10;&#10;自動的に生成された説明">
            <a:extLst>
              <a:ext uri="{FF2B5EF4-FFF2-40B4-BE49-F238E27FC236}">
                <a16:creationId xmlns:a16="http://schemas.microsoft.com/office/drawing/2014/main" id="{64E3FCE0-76E5-43A4-8CF7-ADFBAF8F37C3}"/>
              </a:ext>
            </a:extLst>
          </p:cNvPr>
          <p:cNvPicPr>
            <a:picLocks noChangeAspect="1"/>
          </p:cNvPicPr>
          <p:nvPr userDrawn="1"/>
        </p:nvPicPr>
        <p:blipFill>
          <a:blip r:embed="rId4"/>
          <a:stretch>
            <a:fillRect/>
          </a:stretch>
        </p:blipFill>
        <p:spPr>
          <a:xfrm>
            <a:off x="5039675" y="0"/>
            <a:ext cx="2520000" cy="1417500"/>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23917122-4765-4D74-9F74-6CEBAC7FA770}"/>
              </a:ext>
            </a:extLst>
          </p:cNvPr>
          <p:cNvPicPr>
            <a:picLocks noChangeAspect="1"/>
          </p:cNvPicPr>
          <p:nvPr userDrawn="1"/>
        </p:nvPicPr>
        <p:blipFill>
          <a:blip r:embed="rId5"/>
          <a:stretch>
            <a:fillRect/>
          </a:stretch>
        </p:blipFill>
        <p:spPr>
          <a:xfrm>
            <a:off x="5922923" y="10087200"/>
            <a:ext cx="1325883" cy="230372"/>
          </a:xfrm>
          <a:prstGeom prst="rect">
            <a:avLst/>
          </a:prstGeom>
        </p:spPr>
      </p:pic>
      <p:grpSp>
        <p:nvGrpSpPr>
          <p:cNvPr id="11" name="グループ化 10">
            <a:extLst>
              <a:ext uri="{FF2B5EF4-FFF2-40B4-BE49-F238E27FC236}">
                <a16:creationId xmlns:a16="http://schemas.microsoft.com/office/drawing/2014/main" id="{8D63846E-65FE-4AE7-993B-A7B3216FB048}"/>
              </a:ext>
            </a:extLst>
          </p:cNvPr>
          <p:cNvGrpSpPr/>
          <p:nvPr userDrawn="1"/>
        </p:nvGrpSpPr>
        <p:grpSpPr>
          <a:xfrm>
            <a:off x="298179" y="9964253"/>
            <a:ext cx="2795858" cy="603556"/>
            <a:chOff x="298179" y="9964253"/>
            <a:chExt cx="2795858" cy="603556"/>
          </a:xfrm>
        </p:grpSpPr>
        <p:sp>
          <p:nvSpPr>
            <p:cNvPr id="14" name="テキスト ボックス 13">
              <a:extLst>
                <a:ext uri="{FF2B5EF4-FFF2-40B4-BE49-F238E27FC236}">
                  <a16:creationId xmlns:a16="http://schemas.microsoft.com/office/drawing/2014/main" id="{57164358-86A1-4B79-813F-2E6C88A5657F}"/>
                </a:ext>
              </a:extLst>
            </p:cNvPr>
            <p:cNvSpPr txBox="1"/>
            <p:nvPr userDrawn="1"/>
          </p:nvSpPr>
          <p:spPr>
            <a:xfrm>
              <a:off x="298179" y="10087200"/>
              <a:ext cx="737702" cy="357662"/>
            </a:xfrm>
            <a:prstGeom prst="rect">
              <a:avLst/>
            </a:prstGeom>
            <a:noFill/>
          </p:spPr>
          <p:txBody>
            <a:bodyPr wrap="none" rtlCol="0">
              <a:spAutoFit/>
            </a:bodyPr>
            <a:lstStyle/>
            <a:p>
              <a:r>
                <a:rPr kumimoji="1" lang="ja-JP" altLang="en-US" dirty="0">
                  <a:solidFill>
                    <a:schemeClr val="bg1"/>
                  </a:solidFill>
                </a:rPr>
                <a:t>主催：</a:t>
              </a:r>
            </a:p>
          </p:txBody>
        </p:sp>
        <p:pic>
          <p:nvPicPr>
            <p:cNvPr id="15" name="図 14">
              <a:extLst>
                <a:ext uri="{FF2B5EF4-FFF2-40B4-BE49-F238E27FC236}">
                  <a16:creationId xmlns:a16="http://schemas.microsoft.com/office/drawing/2014/main" id="{B82EC0A1-219F-459E-B740-342F0BBB981D}"/>
                </a:ext>
              </a:extLst>
            </p:cNvPr>
            <p:cNvPicPr>
              <a:picLocks noChangeAspect="1"/>
            </p:cNvPicPr>
            <p:nvPr userDrawn="1"/>
          </p:nvPicPr>
          <p:blipFill>
            <a:blip r:embed="rId6"/>
            <a:stretch>
              <a:fillRect/>
            </a:stretch>
          </p:blipFill>
          <p:spPr>
            <a:xfrm>
              <a:off x="954156" y="9964253"/>
              <a:ext cx="2139881" cy="603556"/>
            </a:xfrm>
            <a:prstGeom prst="rect">
              <a:avLst/>
            </a:prstGeom>
          </p:spPr>
        </p:pic>
      </p:grpSp>
    </p:spTree>
    <p:extLst>
      <p:ext uri="{BB962C8B-B14F-4D97-AF65-F5344CB8AC3E}">
        <p14:creationId xmlns:p14="http://schemas.microsoft.com/office/powerpoint/2010/main" val="336005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White Section Header">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6BAAE75D-0093-469F-88E5-0970A92BB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37237" y="10087200"/>
            <a:ext cx="1371600" cy="239294"/>
          </a:xfrm>
          <a:prstGeom prst="rect">
            <a:avLst/>
          </a:prstGeom>
        </p:spPr>
      </p:pic>
      <p:grpSp>
        <p:nvGrpSpPr>
          <p:cNvPr id="5" name="グループ化 4">
            <a:extLst>
              <a:ext uri="{FF2B5EF4-FFF2-40B4-BE49-F238E27FC236}">
                <a16:creationId xmlns:a16="http://schemas.microsoft.com/office/drawing/2014/main" id="{912C9A8B-B5ED-427C-B697-49EDB11F2024}"/>
              </a:ext>
            </a:extLst>
          </p:cNvPr>
          <p:cNvGrpSpPr/>
          <p:nvPr userDrawn="1"/>
        </p:nvGrpSpPr>
        <p:grpSpPr>
          <a:xfrm>
            <a:off x="121442" y="9961200"/>
            <a:ext cx="2756373" cy="609653"/>
            <a:chOff x="121442" y="9961200"/>
            <a:chExt cx="2756373" cy="609653"/>
          </a:xfrm>
        </p:grpSpPr>
        <p:sp>
          <p:nvSpPr>
            <p:cNvPr id="13" name="テキスト ボックス 12">
              <a:extLst>
                <a:ext uri="{FF2B5EF4-FFF2-40B4-BE49-F238E27FC236}">
                  <a16:creationId xmlns:a16="http://schemas.microsoft.com/office/drawing/2014/main" id="{09A4266A-4B40-4225-AF83-EAA4DCDB2888}"/>
                </a:ext>
              </a:extLst>
            </p:cNvPr>
            <p:cNvSpPr txBox="1"/>
            <p:nvPr userDrawn="1"/>
          </p:nvSpPr>
          <p:spPr>
            <a:xfrm>
              <a:off x="121442" y="10087200"/>
              <a:ext cx="737702" cy="357662"/>
            </a:xfrm>
            <a:prstGeom prst="rect">
              <a:avLst/>
            </a:prstGeom>
            <a:noFill/>
          </p:spPr>
          <p:txBody>
            <a:bodyPr wrap="none" rtlCol="0">
              <a:spAutoFit/>
            </a:bodyPr>
            <a:lstStyle/>
            <a:p>
              <a:r>
                <a:rPr kumimoji="1" lang="ja-JP" altLang="en-US" dirty="0"/>
                <a:t>主催：</a:t>
              </a:r>
            </a:p>
          </p:txBody>
        </p:sp>
        <p:pic>
          <p:nvPicPr>
            <p:cNvPr id="4" name="図 3">
              <a:extLst>
                <a:ext uri="{FF2B5EF4-FFF2-40B4-BE49-F238E27FC236}">
                  <a16:creationId xmlns:a16="http://schemas.microsoft.com/office/drawing/2014/main" id="{D1306F3A-5573-4DC3-9367-A31F429DFC43}"/>
                </a:ext>
              </a:extLst>
            </p:cNvPr>
            <p:cNvPicPr>
              <a:picLocks noChangeAspect="1"/>
            </p:cNvPicPr>
            <p:nvPr userDrawn="1"/>
          </p:nvPicPr>
          <p:blipFill>
            <a:blip r:embed="rId3"/>
            <a:stretch>
              <a:fillRect/>
            </a:stretch>
          </p:blipFill>
          <p:spPr>
            <a:xfrm>
              <a:off x="731837" y="9961200"/>
              <a:ext cx="2145978" cy="609653"/>
            </a:xfrm>
            <a:prstGeom prst="rect">
              <a:avLst/>
            </a:prstGeom>
          </p:spPr>
        </p:pic>
      </p:grpSp>
    </p:spTree>
    <p:extLst>
      <p:ext uri="{BB962C8B-B14F-4D97-AF65-F5344CB8AC3E}">
        <p14:creationId xmlns:p14="http://schemas.microsoft.com/office/powerpoint/2010/main" val="45152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ection Header">
    <p:spTree>
      <p:nvGrpSpPr>
        <p:cNvPr id="1" name=""/>
        <p:cNvGrpSpPr/>
        <p:nvPr/>
      </p:nvGrpSpPr>
      <p:grpSpPr>
        <a:xfrm>
          <a:off x="0" y="0"/>
          <a:ext cx="0" cy="0"/>
          <a:chOff x="0" y="0"/>
          <a:chExt cx="0" cy="0"/>
        </a:xfrm>
      </p:grpSpPr>
      <p:pic>
        <p:nvPicPr>
          <p:cNvPr id="9" name="図 8" descr="女性, 窓, テーブル, 座る が含まれている画像&#10;&#10;自動的に生成された説明">
            <a:extLst>
              <a:ext uri="{FF2B5EF4-FFF2-40B4-BE49-F238E27FC236}">
                <a16:creationId xmlns:a16="http://schemas.microsoft.com/office/drawing/2014/main" id="{6DC8F579-FE2F-4A32-8EF8-D1CBDC7B001F}"/>
              </a:ext>
            </a:extLst>
          </p:cNvPr>
          <p:cNvPicPr>
            <a:picLocks noChangeAspect="1"/>
          </p:cNvPicPr>
          <p:nvPr userDrawn="1"/>
        </p:nvPicPr>
        <p:blipFill>
          <a:blip r:embed="rId2"/>
          <a:stretch>
            <a:fillRect/>
          </a:stretch>
        </p:blipFill>
        <p:spPr>
          <a:xfrm>
            <a:off x="5238" y="-1332"/>
            <a:ext cx="2520000" cy="1678950"/>
          </a:xfrm>
          <a:prstGeom prst="rect">
            <a:avLst/>
          </a:prstGeom>
        </p:spPr>
      </p:pic>
      <p:pic>
        <p:nvPicPr>
          <p:cNvPr id="10" name="図 9" descr="人, テーブル, 食品, 座る が含まれている画像&#10;&#10;自動的に生成された説明">
            <a:extLst>
              <a:ext uri="{FF2B5EF4-FFF2-40B4-BE49-F238E27FC236}">
                <a16:creationId xmlns:a16="http://schemas.microsoft.com/office/drawing/2014/main" id="{68331BB2-F105-423B-80C1-ED0953FB9F5C}"/>
              </a:ext>
            </a:extLst>
          </p:cNvPr>
          <p:cNvPicPr>
            <a:picLocks noChangeAspect="1"/>
          </p:cNvPicPr>
          <p:nvPr userDrawn="1"/>
        </p:nvPicPr>
        <p:blipFill>
          <a:blip r:embed="rId3"/>
          <a:stretch>
            <a:fillRect/>
          </a:stretch>
        </p:blipFill>
        <p:spPr>
          <a:xfrm>
            <a:off x="2519838" y="-1332"/>
            <a:ext cx="2520000" cy="1678950"/>
          </a:xfrm>
          <a:prstGeom prst="rect">
            <a:avLst/>
          </a:prstGeom>
        </p:spPr>
      </p:pic>
      <p:pic>
        <p:nvPicPr>
          <p:cNvPr id="11" name="図 10" descr="屋外に立っている女性&#10;&#10;中程度の精度で自動的に生成された説明">
            <a:extLst>
              <a:ext uri="{FF2B5EF4-FFF2-40B4-BE49-F238E27FC236}">
                <a16:creationId xmlns:a16="http://schemas.microsoft.com/office/drawing/2014/main" id="{195B3B38-3BAC-44EF-AA56-3C48F2E1D04B}"/>
              </a:ext>
            </a:extLst>
          </p:cNvPr>
          <p:cNvPicPr>
            <a:picLocks noChangeAspect="1"/>
          </p:cNvPicPr>
          <p:nvPr userDrawn="1"/>
        </p:nvPicPr>
        <p:blipFill>
          <a:blip r:embed="rId4"/>
          <a:stretch>
            <a:fillRect/>
          </a:stretch>
        </p:blipFill>
        <p:spPr>
          <a:xfrm>
            <a:off x="5034437" y="-1332"/>
            <a:ext cx="2520000" cy="1678950"/>
          </a:xfrm>
          <a:prstGeom prst="rect">
            <a:avLst/>
          </a:prstGeom>
        </p:spPr>
      </p:pic>
      <p:pic>
        <p:nvPicPr>
          <p:cNvPr id="12" name="Picture 8">
            <a:extLst>
              <a:ext uri="{FF2B5EF4-FFF2-40B4-BE49-F238E27FC236}">
                <a16:creationId xmlns:a16="http://schemas.microsoft.com/office/drawing/2014/main" id="{A3E62E62-D22D-456E-BC24-F4F8DB2C41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37237" y="10087200"/>
            <a:ext cx="1371600" cy="239294"/>
          </a:xfrm>
          <a:prstGeom prst="rect">
            <a:avLst/>
          </a:prstGeom>
        </p:spPr>
      </p:pic>
      <p:grpSp>
        <p:nvGrpSpPr>
          <p:cNvPr id="7" name="グループ化 6">
            <a:extLst>
              <a:ext uri="{FF2B5EF4-FFF2-40B4-BE49-F238E27FC236}">
                <a16:creationId xmlns:a16="http://schemas.microsoft.com/office/drawing/2014/main" id="{F867E568-BA4F-4C78-9534-A6F95C8686B6}"/>
              </a:ext>
            </a:extLst>
          </p:cNvPr>
          <p:cNvGrpSpPr/>
          <p:nvPr userDrawn="1"/>
        </p:nvGrpSpPr>
        <p:grpSpPr>
          <a:xfrm>
            <a:off x="121442" y="9961200"/>
            <a:ext cx="2756373" cy="609653"/>
            <a:chOff x="121442" y="9961200"/>
            <a:chExt cx="2756373" cy="609653"/>
          </a:xfrm>
        </p:grpSpPr>
        <p:sp>
          <p:nvSpPr>
            <p:cNvPr id="8" name="テキスト ボックス 7">
              <a:extLst>
                <a:ext uri="{FF2B5EF4-FFF2-40B4-BE49-F238E27FC236}">
                  <a16:creationId xmlns:a16="http://schemas.microsoft.com/office/drawing/2014/main" id="{070DEB32-0C3E-4A1C-9A7F-3FBC81AD3176}"/>
                </a:ext>
              </a:extLst>
            </p:cNvPr>
            <p:cNvSpPr txBox="1"/>
            <p:nvPr userDrawn="1"/>
          </p:nvSpPr>
          <p:spPr>
            <a:xfrm>
              <a:off x="121442" y="10087200"/>
              <a:ext cx="737702" cy="357662"/>
            </a:xfrm>
            <a:prstGeom prst="rect">
              <a:avLst/>
            </a:prstGeom>
            <a:noFill/>
          </p:spPr>
          <p:txBody>
            <a:bodyPr wrap="none" rtlCol="0">
              <a:spAutoFit/>
            </a:bodyPr>
            <a:lstStyle/>
            <a:p>
              <a:r>
                <a:rPr kumimoji="1" lang="ja-JP" altLang="en-US" dirty="0"/>
                <a:t>主催：</a:t>
              </a:r>
            </a:p>
          </p:txBody>
        </p:sp>
        <p:pic>
          <p:nvPicPr>
            <p:cNvPr id="14" name="図 13">
              <a:extLst>
                <a:ext uri="{FF2B5EF4-FFF2-40B4-BE49-F238E27FC236}">
                  <a16:creationId xmlns:a16="http://schemas.microsoft.com/office/drawing/2014/main" id="{F7449736-B6D5-431B-8589-1D3494890699}"/>
                </a:ext>
              </a:extLst>
            </p:cNvPr>
            <p:cNvPicPr>
              <a:picLocks noChangeAspect="1"/>
            </p:cNvPicPr>
            <p:nvPr userDrawn="1"/>
          </p:nvPicPr>
          <p:blipFill>
            <a:blip r:embed="rId6"/>
            <a:stretch>
              <a:fillRect/>
            </a:stretch>
          </p:blipFill>
          <p:spPr>
            <a:xfrm>
              <a:off x="731837" y="9961200"/>
              <a:ext cx="2145978" cy="609653"/>
            </a:xfrm>
            <a:prstGeom prst="rect">
              <a:avLst/>
            </a:prstGeom>
          </p:spPr>
        </p:pic>
      </p:grpSp>
    </p:spTree>
    <p:extLst>
      <p:ext uri="{BB962C8B-B14F-4D97-AF65-F5344CB8AC3E}">
        <p14:creationId xmlns:p14="http://schemas.microsoft.com/office/powerpoint/2010/main" val="35835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Section Header">
    <p:spTree>
      <p:nvGrpSpPr>
        <p:cNvPr id="1" name=""/>
        <p:cNvGrpSpPr/>
        <p:nvPr/>
      </p:nvGrpSpPr>
      <p:grpSpPr>
        <a:xfrm>
          <a:off x="0" y="0"/>
          <a:ext cx="0" cy="0"/>
          <a:chOff x="0" y="0"/>
          <a:chExt cx="0" cy="0"/>
        </a:xfrm>
      </p:grpSpPr>
      <p:pic>
        <p:nvPicPr>
          <p:cNvPr id="12" name="図 11" descr="人, 屋外, 草, 若い が含まれている画像&#10;&#10;自動的に生成された説明">
            <a:extLst>
              <a:ext uri="{FF2B5EF4-FFF2-40B4-BE49-F238E27FC236}">
                <a16:creationId xmlns:a16="http://schemas.microsoft.com/office/drawing/2014/main" id="{07C879DD-F006-4DF1-AFEC-820BE148548C}"/>
              </a:ext>
            </a:extLst>
          </p:cNvPr>
          <p:cNvPicPr>
            <a:picLocks noChangeAspect="1"/>
          </p:cNvPicPr>
          <p:nvPr userDrawn="1"/>
        </p:nvPicPr>
        <p:blipFill>
          <a:blip r:embed="rId2"/>
          <a:stretch>
            <a:fillRect/>
          </a:stretch>
        </p:blipFill>
        <p:spPr>
          <a:xfrm>
            <a:off x="-243" y="0"/>
            <a:ext cx="2520000" cy="1678950"/>
          </a:xfrm>
          <a:prstGeom prst="rect">
            <a:avLst/>
          </a:prstGeom>
        </p:spPr>
      </p:pic>
      <p:pic>
        <p:nvPicPr>
          <p:cNvPr id="13" name="図 12" descr="屋外, 人, 男, 立つ が含まれている画像&#10;&#10;自動的に生成された説明">
            <a:extLst>
              <a:ext uri="{FF2B5EF4-FFF2-40B4-BE49-F238E27FC236}">
                <a16:creationId xmlns:a16="http://schemas.microsoft.com/office/drawing/2014/main" id="{B4CD1010-EBD6-42EC-BE4F-C936E28B5155}"/>
              </a:ext>
            </a:extLst>
          </p:cNvPr>
          <p:cNvPicPr>
            <a:picLocks noChangeAspect="1"/>
          </p:cNvPicPr>
          <p:nvPr userDrawn="1"/>
        </p:nvPicPr>
        <p:blipFill>
          <a:blip r:embed="rId3"/>
          <a:stretch>
            <a:fillRect/>
          </a:stretch>
        </p:blipFill>
        <p:spPr>
          <a:xfrm>
            <a:off x="2519838" y="0"/>
            <a:ext cx="2520000" cy="1678950"/>
          </a:xfrm>
          <a:prstGeom prst="rect">
            <a:avLst/>
          </a:prstGeom>
        </p:spPr>
      </p:pic>
      <p:pic>
        <p:nvPicPr>
          <p:cNvPr id="14" name="図 13" descr="帽子を被っている女性&#10;&#10;自動的に生成された説明">
            <a:extLst>
              <a:ext uri="{FF2B5EF4-FFF2-40B4-BE49-F238E27FC236}">
                <a16:creationId xmlns:a16="http://schemas.microsoft.com/office/drawing/2014/main" id="{AEB916E4-F54E-44DD-8629-878FFEF7A60D}"/>
              </a:ext>
            </a:extLst>
          </p:cNvPr>
          <p:cNvPicPr>
            <a:picLocks noChangeAspect="1"/>
          </p:cNvPicPr>
          <p:nvPr userDrawn="1"/>
        </p:nvPicPr>
        <p:blipFill>
          <a:blip r:embed="rId4"/>
          <a:stretch>
            <a:fillRect/>
          </a:stretch>
        </p:blipFill>
        <p:spPr>
          <a:xfrm>
            <a:off x="5039675" y="0"/>
            <a:ext cx="2520000" cy="1678950"/>
          </a:xfrm>
          <a:prstGeom prst="rect">
            <a:avLst/>
          </a:prstGeom>
        </p:spPr>
      </p:pic>
      <p:pic>
        <p:nvPicPr>
          <p:cNvPr id="15" name="Picture 8">
            <a:extLst>
              <a:ext uri="{FF2B5EF4-FFF2-40B4-BE49-F238E27FC236}">
                <a16:creationId xmlns:a16="http://schemas.microsoft.com/office/drawing/2014/main" id="{9596021D-FE84-49BD-A9DE-19C1645C67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37237" y="10087200"/>
            <a:ext cx="1371600" cy="239294"/>
          </a:xfrm>
          <a:prstGeom prst="rect">
            <a:avLst/>
          </a:prstGeom>
        </p:spPr>
      </p:pic>
      <p:grpSp>
        <p:nvGrpSpPr>
          <p:cNvPr id="7" name="グループ化 6">
            <a:extLst>
              <a:ext uri="{FF2B5EF4-FFF2-40B4-BE49-F238E27FC236}">
                <a16:creationId xmlns:a16="http://schemas.microsoft.com/office/drawing/2014/main" id="{56F3F243-F698-4548-A6D7-89BB86B06B41}"/>
              </a:ext>
            </a:extLst>
          </p:cNvPr>
          <p:cNvGrpSpPr/>
          <p:nvPr userDrawn="1"/>
        </p:nvGrpSpPr>
        <p:grpSpPr>
          <a:xfrm>
            <a:off x="121442" y="9961200"/>
            <a:ext cx="2756373" cy="609653"/>
            <a:chOff x="121442" y="9961200"/>
            <a:chExt cx="2756373" cy="609653"/>
          </a:xfrm>
        </p:grpSpPr>
        <p:sp>
          <p:nvSpPr>
            <p:cNvPr id="8" name="テキスト ボックス 7">
              <a:extLst>
                <a:ext uri="{FF2B5EF4-FFF2-40B4-BE49-F238E27FC236}">
                  <a16:creationId xmlns:a16="http://schemas.microsoft.com/office/drawing/2014/main" id="{C9FFA69C-7280-4910-B4D9-6F4BFA4325B0}"/>
                </a:ext>
              </a:extLst>
            </p:cNvPr>
            <p:cNvSpPr txBox="1"/>
            <p:nvPr userDrawn="1"/>
          </p:nvSpPr>
          <p:spPr>
            <a:xfrm>
              <a:off x="121442" y="10087200"/>
              <a:ext cx="737702" cy="357662"/>
            </a:xfrm>
            <a:prstGeom prst="rect">
              <a:avLst/>
            </a:prstGeom>
            <a:noFill/>
          </p:spPr>
          <p:txBody>
            <a:bodyPr wrap="none" rtlCol="0">
              <a:spAutoFit/>
            </a:bodyPr>
            <a:lstStyle/>
            <a:p>
              <a:r>
                <a:rPr kumimoji="1" lang="ja-JP" altLang="en-US" dirty="0"/>
                <a:t>主催：</a:t>
              </a:r>
            </a:p>
          </p:txBody>
        </p:sp>
        <p:pic>
          <p:nvPicPr>
            <p:cNvPr id="9" name="図 8">
              <a:extLst>
                <a:ext uri="{FF2B5EF4-FFF2-40B4-BE49-F238E27FC236}">
                  <a16:creationId xmlns:a16="http://schemas.microsoft.com/office/drawing/2014/main" id="{0E907C7F-9780-4728-816E-5631802E4381}"/>
                </a:ext>
              </a:extLst>
            </p:cNvPr>
            <p:cNvPicPr>
              <a:picLocks noChangeAspect="1"/>
            </p:cNvPicPr>
            <p:nvPr userDrawn="1"/>
          </p:nvPicPr>
          <p:blipFill>
            <a:blip r:embed="rId6"/>
            <a:stretch>
              <a:fillRect/>
            </a:stretch>
          </p:blipFill>
          <p:spPr>
            <a:xfrm>
              <a:off x="731837" y="9961200"/>
              <a:ext cx="2145978" cy="609653"/>
            </a:xfrm>
            <a:prstGeom prst="rect">
              <a:avLst/>
            </a:prstGeom>
          </p:spPr>
        </p:pic>
      </p:grpSp>
    </p:spTree>
    <p:extLst>
      <p:ext uri="{BB962C8B-B14F-4D97-AF65-F5344CB8AC3E}">
        <p14:creationId xmlns:p14="http://schemas.microsoft.com/office/powerpoint/2010/main" val="6654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White Section Header">
    <p:spTree>
      <p:nvGrpSpPr>
        <p:cNvPr id="1" name=""/>
        <p:cNvGrpSpPr/>
        <p:nvPr/>
      </p:nvGrpSpPr>
      <p:grpSpPr>
        <a:xfrm>
          <a:off x="0" y="0"/>
          <a:ext cx="0" cy="0"/>
          <a:chOff x="0" y="0"/>
          <a:chExt cx="0" cy="0"/>
        </a:xfrm>
      </p:grpSpPr>
      <p:pic>
        <p:nvPicPr>
          <p:cNvPr id="12" name="図 11" descr="屋内, テーブル, プラスチック, 容器 が含まれている画像&#10;&#10;自動的に生成された説明">
            <a:extLst>
              <a:ext uri="{FF2B5EF4-FFF2-40B4-BE49-F238E27FC236}">
                <a16:creationId xmlns:a16="http://schemas.microsoft.com/office/drawing/2014/main" id="{BE484C07-B8F4-4D67-8824-129883BE7DDE}"/>
              </a:ext>
            </a:extLst>
          </p:cNvPr>
          <p:cNvPicPr>
            <a:picLocks noChangeAspect="1"/>
          </p:cNvPicPr>
          <p:nvPr userDrawn="1"/>
        </p:nvPicPr>
        <p:blipFill>
          <a:blip r:embed="rId2"/>
          <a:stretch>
            <a:fillRect/>
          </a:stretch>
        </p:blipFill>
        <p:spPr>
          <a:xfrm>
            <a:off x="-19052" y="-1238"/>
            <a:ext cx="2520000" cy="1675800"/>
          </a:xfrm>
          <a:prstGeom prst="rect">
            <a:avLst/>
          </a:prstGeom>
        </p:spPr>
      </p:pic>
      <p:pic>
        <p:nvPicPr>
          <p:cNvPr id="13" name="図 12" descr="ガラスの瓶&#10;&#10;中程度の精度で自動的に生成された説明">
            <a:extLst>
              <a:ext uri="{FF2B5EF4-FFF2-40B4-BE49-F238E27FC236}">
                <a16:creationId xmlns:a16="http://schemas.microsoft.com/office/drawing/2014/main" id="{593EC82F-B24D-4B89-A896-765B81439278}"/>
              </a:ext>
            </a:extLst>
          </p:cNvPr>
          <p:cNvPicPr>
            <a:picLocks noChangeAspect="1"/>
          </p:cNvPicPr>
          <p:nvPr userDrawn="1"/>
        </p:nvPicPr>
        <p:blipFill>
          <a:blip r:embed="rId3"/>
          <a:stretch>
            <a:fillRect/>
          </a:stretch>
        </p:blipFill>
        <p:spPr>
          <a:xfrm>
            <a:off x="2493896" y="-2138"/>
            <a:ext cx="2561221" cy="1677600"/>
          </a:xfrm>
          <a:prstGeom prst="rect">
            <a:avLst/>
          </a:prstGeom>
        </p:spPr>
      </p:pic>
      <p:pic>
        <p:nvPicPr>
          <p:cNvPr id="14" name="図 13" descr="食品, テーブル, 座る, カラフル が含まれている画像&#10;&#10;自動的に生成された説明">
            <a:extLst>
              <a:ext uri="{FF2B5EF4-FFF2-40B4-BE49-F238E27FC236}">
                <a16:creationId xmlns:a16="http://schemas.microsoft.com/office/drawing/2014/main" id="{9A52FE1D-5509-48C8-BF6F-BE7D95CB4125}"/>
              </a:ext>
            </a:extLst>
          </p:cNvPr>
          <p:cNvPicPr>
            <a:picLocks noChangeAspect="1"/>
          </p:cNvPicPr>
          <p:nvPr userDrawn="1"/>
        </p:nvPicPr>
        <p:blipFill>
          <a:blip r:embed="rId4"/>
          <a:stretch>
            <a:fillRect/>
          </a:stretch>
        </p:blipFill>
        <p:spPr>
          <a:xfrm>
            <a:off x="5055117" y="0"/>
            <a:ext cx="2520000" cy="1675800"/>
          </a:xfrm>
          <a:prstGeom prst="rect">
            <a:avLst/>
          </a:prstGeom>
        </p:spPr>
      </p:pic>
      <p:pic>
        <p:nvPicPr>
          <p:cNvPr id="15" name="Picture 8">
            <a:extLst>
              <a:ext uri="{FF2B5EF4-FFF2-40B4-BE49-F238E27FC236}">
                <a16:creationId xmlns:a16="http://schemas.microsoft.com/office/drawing/2014/main" id="{821A4AF2-4032-4575-AF36-A8A3763A4F4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37237" y="10087200"/>
            <a:ext cx="1371600" cy="239294"/>
          </a:xfrm>
          <a:prstGeom prst="rect">
            <a:avLst/>
          </a:prstGeom>
        </p:spPr>
      </p:pic>
      <p:grpSp>
        <p:nvGrpSpPr>
          <p:cNvPr id="7" name="グループ化 6">
            <a:extLst>
              <a:ext uri="{FF2B5EF4-FFF2-40B4-BE49-F238E27FC236}">
                <a16:creationId xmlns:a16="http://schemas.microsoft.com/office/drawing/2014/main" id="{0808A082-33B5-4139-9876-EA55DCF5EAA8}"/>
              </a:ext>
            </a:extLst>
          </p:cNvPr>
          <p:cNvGrpSpPr/>
          <p:nvPr userDrawn="1"/>
        </p:nvGrpSpPr>
        <p:grpSpPr>
          <a:xfrm>
            <a:off x="121442" y="9961200"/>
            <a:ext cx="2756373" cy="609653"/>
            <a:chOff x="121442" y="9961200"/>
            <a:chExt cx="2756373" cy="609653"/>
          </a:xfrm>
        </p:grpSpPr>
        <p:sp>
          <p:nvSpPr>
            <p:cNvPr id="8" name="テキスト ボックス 7">
              <a:extLst>
                <a:ext uri="{FF2B5EF4-FFF2-40B4-BE49-F238E27FC236}">
                  <a16:creationId xmlns:a16="http://schemas.microsoft.com/office/drawing/2014/main" id="{2EDADCAF-B855-4431-B70F-4750FA176908}"/>
                </a:ext>
              </a:extLst>
            </p:cNvPr>
            <p:cNvSpPr txBox="1"/>
            <p:nvPr userDrawn="1"/>
          </p:nvSpPr>
          <p:spPr>
            <a:xfrm>
              <a:off x="121442" y="10087200"/>
              <a:ext cx="737702" cy="357662"/>
            </a:xfrm>
            <a:prstGeom prst="rect">
              <a:avLst/>
            </a:prstGeom>
            <a:noFill/>
          </p:spPr>
          <p:txBody>
            <a:bodyPr wrap="none" rtlCol="0">
              <a:spAutoFit/>
            </a:bodyPr>
            <a:lstStyle/>
            <a:p>
              <a:r>
                <a:rPr kumimoji="1" lang="ja-JP" altLang="en-US" dirty="0"/>
                <a:t>主催：</a:t>
              </a:r>
            </a:p>
          </p:txBody>
        </p:sp>
        <p:pic>
          <p:nvPicPr>
            <p:cNvPr id="9" name="図 8">
              <a:extLst>
                <a:ext uri="{FF2B5EF4-FFF2-40B4-BE49-F238E27FC236}">
                  <a16:creationId xmlns:a16="http://schemas.microsoft.com/office/drawing/2014/main" id="{12A82D7F-C7E3-4350-8D68-6BDAC5634A55}"/>
                </a:ext>
              </a:extLst>
            </p:cNvPr>
            <p:cNvPicPr>
              <a:picLocks noChangeAspect="1"/>
            </p:cNvPicPr>
            <p:nvPr userDrawn="1"/>
          </p:nvPicPr>
          <p:blipFill>
            <a:blip r:embed="rId6"/>
            <a:stretch>
              <a:fillRect/>
            </a:stretch>
          </p:blipFill>
          <p:spPr>
            <a:xfrm>
              <a:off x="731837" y="9961200"/>
              <a:ext cx="2145978" cy="609653"/>
            </a:xfrm>
            <a:prstGeom prst="rect">
              <a:avLst/>
            </a:prstGeom>
          </p:spPr>
        </p:pic>
      </p:grpSp>
    </p:spTree>
    <p:extLst>
      <p:ext uri="{BB962C8B-B14F-4D97-AF65-F5344CB8AC3E}">
        <p14:creationId xmlns:p14="http://schemas.microsoft.com/office/powerpoint/2010/main" val="260009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89" y="603889"/>
            <a:ext cx="4724798" cy="1534474"/>
          </a:xfrm>
          <a:prstGeom prst="rect">
            <a:avLst/>
          </a:prstGeom>
        </p:spPr>
        <p:txBody>
          <a:bodyPr vert="horz" lIns="0" tIns="0" rIns="0" bIns="0" rtlCol="0" anchor="t">
            <a:normAutofit/>
          </a:bodyPr>
          <a:lstStyle/>
          <a:p>
            <a:r>
              <a:rPr kumimoji="1" lang="ja-JP" altLang="en-US" dirty="0"/>
              <a:t>マスター タイトルの書式設定</a:t>
            </a:r>
            <a:endParaRPr lang="en-GB" dirty="0"/>
          </a:p>
        </p:txBody>
      </p:sp>
      <p:sp>
        <p:nvSpPr>
          <p:cNvPr id="3" name="Text Placeholder 2"/>
          <p:cNvSpPr>
            <a:spLocks noGrp="1"/>
          </p:cNvSpPr>
          <p:nvPr>
            <p:ph type="body" idx="1"/>
          </p:nvPr>
        </p:nvSpPr>
        <p:spPr>
          <a:xfrm>
            <a:off x="283489" y="2276963"/>
            <a:ext cx="4724798" cy="7313497"/>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Date Placeholder 3"/>
          <p:cNvSpPr>
            <a:spLocks noGrp="1"/>
          </p:cNvSpPr>
          <p:nvPr>
            <p:ph type="dt" sz="half" idx="2"/>
          </p:nvPr>
        </p:nvSpPr>
        <p:spPr>
          <a:xfrm>
            <a:off x="1275694" y="9756279"/>
            <a:ext cx="1700928" cy="306896"/>
          </a:xfrm>
          <a:prstGeom prst="rect">
            <a:avLst/>
          </a:prstGeom>
        </p:spPr>
        <p:txBody>
          <a:bodyPr vert="horz" lIns="0" tIns="0" rIns="0" bIns="0" rtlCol="0" anchor="ctr"/>
          <a:lstStyle>
            <a:lvl1pPr algn="l">
              <a:defRPr sz="1663">
                <a:solidFill>
                  <a:schemeClr val="tx1"/>
                </a:solidFill>
              </a:defRPr>
            </a:lvl1pPr>
          </a:lstStyle>
          <a:p>
            <a:fld id="{431A24CB-D758-4C83-90C4-EEAB8C952167}" type="datetime1">
              <a:rPr lang="en-GB" altLang="ja-JP" smtClean="0"/>
              <a:t>11/07/2024</a:t>
            </a:fld>
            <a:endParaRPr lang="en-GB" dirty="0"/>
          </a:p>
        </p:txBody>
      </p:sp>
      <p:sp>
        <p:nvSpPr>
          <p:cNvPr id="5" name="Footer Placeholder 4"/>
          <p:cNvSpPr>
            <a:spLocks noGrp="1"/>
          </p:cNvSpPr>
          <p:nvPr>
            <p:ph type="ftr" sz="quarter" idx="3"/>
          </p:nvPr>
        </p:nvSpPr>
        <p:spPr>
          <a:xfrm>
            <a:off x="5008285" y="9756279"/>
            <a:ext cx="1946027" cy="306896"/>
          </a:xfrm>
          <a:prstGeom prst="rect">
            <a:avLst/>
          </a:prstGeom>
        </p:spPr>
        <p:txBody>
          <a:bodyPr vert="horz" lIns="0" tIns="0" rIns="0" bIns="0" rtlCol="0" anchor="ctr"/>
          <a:lstStyle>
            <a:lvl1pPr algn="l">
              <a:defRPr sz="1663">
                <a:solidFill>
                  <a:schemeClr val="tx1"/>
                </a:solidFill>
              </a:defRPr>
            </a:lvl1pPr>
          </a:lstStyle>
          <a:p>
            <a:r>
              <a:rPr lang="ja-JP" altLang="en-US"/>
              <a:t>フッター</a:t>
            </a:r>
            <a:endParaRPr lang="en-US" altLang="ja-JP" dirty="0"/>
          </a:p>
        </p:txBody>
      </p:sp>
      <p:sp>
        <p:nvSpPr>
          <p:cNvPr id="6" name="Slide Number Placeholder 5"/>
          <p:cNvSpPr>
            <a:spLocks noGrp="1"/>
          </p:cNvSpPr>
          <p:nvPr>
            <p:ph type="sldNum" sz="quarter" idx="4"/>
          </p:nvPr>
        </p:nvSpPr>
        <p:spPr>
          <a:xfrm>
            <a:off x="6954311" y="9756279"/>
            <a:ext cx="330736" cy="306896"/>
          </a:xfrm>
          <a:prstGeom prst="rect">
            <a:avLst/>
          </a:prstGeom>
        </p:spPr>
        <p:txBody>
          <a:bodyPr vert="horz" lIns="0" tIns="0" rIns="0" bIns="0" rtlCol="0" anchor="ctr"/>
          <a:lstStyle>
            <a:lvl1pPr algn="r">
              <a:defRPr sz="1663">
                <a:solidFill>
                  <a:schemeClr val="tx1"/>
                </a:solidFill>
              </a:defRPr>
            </a:lvl1pPr>
          </a:lstStyle>
          <a:p>
            <a:fld id="{33AA3FBC-51B8-426A-8893-284E5C1F6D1D}" type="slidenum">
              <a:rPr lang="en-GB" smtClean="0"/>
              <a:pPr/>
              <a:t>‹#›</a:t>
            </a:fld>
            <a:endParaRPr lang="en-GB"/>
          </a:p>
        </p:txBody>
      </p:sp>
    </p:spTree>
    <p:extLst>
      <p:ext uri="{BB962C8B-B14F-4D97-AF65-F5344CB8AC3E}">
        <p14:creationId xmlns:p14="http://schemas.microsoft.com/office/powerpoint/2010/main" val="1859635278"/>
      </p:ext>
    </p:extLst>
  </p:cSld>
  <p:clrMap bg1="lt1" tx1="dk1" bg2="lt2" tx2="dk2" accent1="accent1" accent2="accent2" accent3="accent3" accent4="accent4" accent5="accent5" accent6="accent6" hlink="hlink" folHlink="folHlink"/>
  <p:sldLayoutIdLst>
    <p:sldLayoutId id="2147483660" r:id="rId1"/>
    <p:sldLayoutId id="2147483700" r:id="rId2"/>
    <p:sldLayoutId id="2147483701" r:id="rId3"/>
    <p:sldLayoutId id="2147483702" r:id="rId4"/>
    <p:sldLayoutId id="2147483703" r:id="rId5"/>
    <p:sldLayoutId id="2147483696" r:id="rId6"/>
    <p:sldLayoutId id="2147483651" r:id="rId7"/>
    <p:sldLayoutId id="2147483695" r:id="rId8"/>
    <p:sldLayoutId id="2147483697" r:id="rId9"/>
    <p:sldLayoutId id="214748369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425681" rtl="0" eaLnBrk="1" latinLnBrk="0" hangingPunct="1">
        <a:lnSpc>
          <a:spcPct val="100000"/>
        </a:lnSpc>
        <a:spcBef>
          <a:spcPct val="0"/>
        </a:spcBef>
        <a:buNone/>
        <a:defRPr sz="3744" b="1" kern="1200" baseline="0">
          <a:solidFill>
            <a:schemeClr val="tx1"/>
          </a:solidFill>
          <a:latin typeface="Arial Unicode MS" panose="020B0604020202020204" pitchFamily="50" charset="-128"/>
          <a:ea typeface="ＭＳ Ｐゴシック" panose="020B0600070205080204" pitchFamily="50" charset="-128"/>
          <a:cs typeface="+mj-cs"/>
        </a:defRPr>
      </a:lvl1pPr>
    </p:titleStyle>
    <p:bodyStyle>
      <a:lvl1pPr marL="242561" indent="-242561" algn="l" defTabSz="1425681" rtl="0" eaLnBrk="1" latinLnBrk="0" hangingPunct="1">
        <a:lnSpc>
          <a:spcPct val="100000"/>
        </a:lnSpc>
        <a:spcBef>
          <a:spcPts val="1249"/>
        </a:spcBef>
        <a:buFont typeface="Arial" panose="020B0604020202020204" pitchFamily="34" charset="0"/>
        <a:buChar char="•"/>
        <a:defRPr sz="2287" kern="1200" baseline="0">
          <a:solidFill>
            <a:schemeClr val="tx1"/>
          </a:solidFill>
          <a:latin typeface="Arial Unicode MS" panose="020B0604020202020204" pitchFamily="50" charset="-128"/>
          <a:ea typeface="ＭＳ Ｐゴシック" panose="020B0600070205080204" pitchFamily="50" charset="-128"/>
          <a:cs typeface="+mn-cs"/>
        </a:defRPr>
      </a:lvl1pPr>
      <a:lvl2pPr marL="1069265" indent="-356419" algn="l" defTabSz="1425681" rtl="0" eaLnBrk="1" latinLnBrk="0" hangingPunct="1">
        <a:lnSpc>
          <a:spcPct val="100000"/>
        </a:lnSpc>
        <a:spcBef>
          <a:spcPts val="1249"/>
        </a:spcBef>
        <a:buFont typeface="Arial" panose="020B0604020202020204" pitchFamily="34" charset="0"/>
        <a:buChar char="•"/>
        <a:defRPr sz="2287" kern="1200" baseline="0">
          <a:solidFill>
            <a:schemeClr val="tx1"/>
          </a:solidFill>
          <a:latin typeface="Arial Unicode MS" panose="020B0604020202020204" pitchFamily="50" charset="-128"/>
          <a:ea typeface="ＭＳ Ｐゴシック" panose="020B0600070205080204" pitchFamily="50" charset="-128"/>
          <a:cs typeface="+mn-cs"/>
        </a:defRPr>
      </a:lvl2pPr>
      <a:lvl3pPr marL="1782102" indent="-356419" algn="l" defTabSz="1425681" rtl="0" eaLnBrk="1" latinLnBrk="0" hangingPunct="1">
        <a:lnSpc>
          <a:spcPct val="100000"/>
        </a:lnSpc>
        <a:spcBef>
          <a:spcPts val="1249"/>
        </a:spcBef>
        <a:buFont typeface="Arial" panose="020B0604020202020204" pitchFamily="34" charset="0"/>
        <a:buChar char="•"/>
        <a:defRPr sz="2287" kern="1200" baseline="0">
          <a:solidFill>
            <a:schemeClr val="tx1"/>
          </a:solidFill>
          <a:latin typeface="Arial Unicode MS" panose="020B0604020202020204" pitchFamily="50" charset="-128"/>
          <a:ea typeface="ＭＳ Ｐゴシック" panose="020B0600070205080204" pitchFamily="50" charset="-128"/>
          <a:cs typeface="+mn-cs"/>
        </a:defRPr>
      </a:lvl3pPr>
      <a:lvl4pPr marL="2494944" indent="-356419" algn="l" defTabSz="1425681" rtl="0" eaLnBrk="1" latinLnBrk="0" hangingPunct="1">
        <a:lnSpc>
          <a:spcPct val="100000"/>
        </a:lnSpc>
        <a:spcBef>
          <a:spcPts val="1249"/>
        </a:spcBef>
        <a:buFont typeface="Arial" panose="020B0604020202020204" pitchFamily="34" charset="0"/>
        <a:buChar char="•"/>
        <a:defRPr sz="2287" kern="1200" baseline="0">
          <a:solidFill>
            <a:schemeClr val="tx1"/>
          </a:solidFill>
          <a:latin typeface="Arial Unicode MS" panose="020B0604020202020204" pitchFamily="50" charset="-128"/>
          <a:ea typeface="ＭＳ Ｐゴシック" panose="020B0600070205080204" pitchFamily="50" charset="-128"/>
          <a:cs typeface="+mn-cs"/>
        </a:defRPr>
      </a:lvl4pPr>
      <a:lvl5pPr marL="3207786" indent="-356419" algn="l" defTabSz="1425681" rtl="0" eaLnBrk="1" latinLnBrk="0" hangingPunct="1">
        <a:lnSpc>
          <a:spcPct val="100000"/>
        </a:lnSpc>
        <a:spcBef>
          <a:spcPts val="1249"/>
        </a:spcBef>
        <a:buFont typeface="Arial" panose="020B0604020202020204" pitchFamily="34" charset="0"/>
        <a:buChar char="•"/>
        <a:defRPr sz="2287" kern="1200" baseline="0">
          <a:solidFill>
            <a:schemeClr val="tx1"/>
          </a:solidFill>
          <a:latin typeface="Arial Unicode MS" panose="020B0604020202020204" pitchFamily="50" charset="-128"/>
          <a:ea typeface="ＭＳ Ｐゴシック" panose="020B0600070205080204" pitchFamily="50" charset="-128"/>
          <a:cs typeface="+mn-cs"/>
        </a:defRPr>
      </a:lvl5pPr>
      <a:lvl6pPr marL="3920628" indent="-356419" algn="l" defTabSz="1425681" rtl="0" eaLnBrk="1" latinLnBrk="0" hangingPunct="1">
        <a:lnSpc>
          <a:spcPct val="90000"/>
        </a:lnSpc>
        <a:spcBef>
          <a:spcPts val="780"/>
        </a:spcBef>
        <a:buFont typeface="Arial" panose="020B0604020202020204" pitchFamily="34" charset="0"/>
        <a:buChar char="•"/>
        <a:defRPr sz="2804" kern="1200">
          <a:solidFill>
            <a:schemeClr val="tx1"/>
          </a:solidFill>
          <a:latin typeface="+mn-lt"/>
          <a:ea typeface="+mn-ea"/>
          <a:cs typeface="+mn-cs"/>
        </a:defRPr>
      </a:lvl6pPr>
      <a:lvl7pPr marL="4633469" indent="-356419" algn="l" defTabSz="1425681" rtl="0" eaLnBrk="1" latinLnBrk="0" hangingPunct="1">
        <a:lnSpc>
          <a:spcPct val="90000"/>
        </a:lnSpc>
        <a:spcBef>
          <a:spcPts val="780"/>
        </a:spcBef>
        <a:buFont typeface="Arial" panose="020B0604020202020204" pitchFamily="34" charset="0"/>
        <a:buChar char="•"/>
        <a:defRPr sz="2804" kern="1200">
          <a:solidFill>
            <a:schemeClr val="tx1"/>
          </a:solidFill>
          <a:latin typeface="+mn-lt"/>
          <a:ea typeface="+mn-ea"/>
          <a:cs typeface="+mn-cs"/>
        </a:defRPr>
      </a:lvl7pPr>
      <a:lvl8pPr marL="5346304" indent="-356419" algn="l" defTabSz="1425681" rtl="0" eaLnBrk="1" latinLnBrk="0" hangingPunct="1">
        <a:lnSpc>
          <a:spcPct val="90000"/>
        </a:lnSpc>
        <a:spcBef>
          <a:spcPts val="780"/>
        </a:spcBef>
        <a:buFont typeface="Arial" panose="020B0604020202020204" pitchFamily="34" charset="0"/>
        <a:buChar char="•"/>
        <a:defRPr sz="2804" kern="1200">
          <a:solidFill>
            <a:schemeClr val="tx1"/>
          </a:solidFill>
          <a:latin typeface="+mn-lt"/>
          <a:ea typeface="+mn-ea"/>
          <a:cs typeface="+mn-cs"/>
        </a:defRPr>
      </a:lvl8pPr>
      <a:lvl9pPr marL="6059149" indent="-356419" algn="l" defTabSz="1425681" rtl="0" eaLnBrk="1" latinLnBrk="0" hangingPunct="1">
        <a:lnSpc>
          <a:spcPct val="90000"/>
        </a:lnSpc>
        <a:spcBef>
          <a:spcPts val="780"/>
        </a:spcBef>
        <a:buFont typeface="Arial" panose="020B0604020202020204" pitchFamily="34" charset="0"/>
        <a:buChar char="•"/>
        <a:defRPr sz="2804" kern="1200">
          <a:solidFill>
            <a:schemeClr val="tx1"/>
          </a:solidFill>
          <a:latin typeface="+mn-lt"/>
          <a:ea typeface="+mn-ea"/>
          <a:cs typeface="+mn-cs"/>
        </a:defRPr>
      </a:lvl9pPr>
    </p:bodyStyle>
    <p:otherStyle>
      <a:defPPr>
        <a:defRPr lang="en-US"/>
      </a:defPPr>
      <a:lvl1pPr marL="0" algn="l" defTabSz="1425681" rtl="0" eaLnBrk="1" latinLnBrk="0" hangingPunct="1">
        <a:defRPr sz="2804" kern="1200">
          <a:solidFill>
            <a:schemeClr val="tx1"/>
          </a:solidFill>
          <a:latin typeface="+mn-lt"/>
          <a:ea typeface="+mn-ea"/>
          <a:cs typeface="+mn-cs"/>
        </a:defRPr>
      </a:lvl1pPr>
      <a:lvl2pPr marL="712842" algn="l" defTabSz="1425681" rtl="0" eaLnBrk="1" latinLnBrk="0" hangingPunct="1">
        <a:defRPr sz="2804" kern="1200">
          <a:solidFill>
            <a:schemeClr val="tx1"/>
          </a:solidFill>
          <a:latin typeface="+mn-lt"/>
          <a:ea typeface="+mn-ea"/>
          <a:cs typeface="+mn-cs"/>
        </a:defRPr>
      </a:lvl2pPr>
      <a:lvl3pPr marL="1425681" algn="l" defTabSz="1425681" rtl="0" eaLnBrk="1" latinLnBrk="0" hangingPunct="1">
        <a:defRPr sz="2804" kern="1200">
          <a:solidFill>
            <a:schemeClr val="tx1"/>
          </a:solidFill>
          <a:latin typeface="+mn-lt"/>
          <a:ea typeface="+mn-ea"/>
          <a:cs typeface="+mn-cs"/>
        </a:defRPr>
      </a:lvl3pPr>
      <a:lvl4pPr marL="2138521" algn="l" defTabSz="1425681" rtl="0" eaLnBrk="1" latinLnBrk="0" hangingPunct="1">
        <a:defRPr sz="2804" kern="1200">
          <a:solidFill>
            <a:schemeClr val="tx1"/>
          </a:solidFill>
          <a:latin typeface="+mn-lt"/>
          <a:ea typeface="+mn-ea"/>
          <a:cs typeface="+mn-cs"/>
        </a:defRPr>
      </a:lvl4pPr>
      <a:lvl5pPr marL="2851363" algn="l" defTabSz="1425681" rtl="0" eaLnBrk="1" latinLnBrk="0" hangingPunct="1">
        <a:defRPr sz="2804" kern="1200">
          <a:solidFill>
            <a:schemeClr val="tx1"/>
          </a:solidFill>
          <a:latin typeface="+mn-lt"/>
          <a:ea typeface="+mn-ea"/>
          <a:cs typeface="+mn-cs"/>
        </a:defRPr>
      </a:lvl5pPr>
      <a:lvl6pPr marL="3564204" algn="l" defTabSz="1425681" rtl="0" eaLnBrk="1" latinLnBrk="0" hangingPunct="1">
        <a:defRPr sz="2804" kern="1200">
          <a:solidFill>
            <a:schemeClr val="tx1"/>
          </a:solidFill>
          <a:latin typeface="+mn-lt"/>
          <a:ea typeface="+mn-ea"/>
          <a:cs typeface="+mn-cs"/>
        </a:defRPr>
      </a:lvl6pPr>
      <a:lvl7pPr marL="4277047" algn="l" defTabSz="1425681" rtl="0" eaLnBrk="1" latinLnBrk="0" hangingPunct="1">
        <a:defRPr sz="2804" kern="1200">
          <a:solidFill>
            <a:schemeClr val="tx1"/>
          </a:solidFill>
          <a:latin typeface="+mn-lt"/>
          <a:ea typeface="+mn-ea"/>
          <a:cs typeface="+mn-cs"/>
        </a:defRPr>
      </a:lvl7pPr>
      <a:lvl8pPr marL="4989888" algn="l" defTabSz="1425681" rtl="0" eaLnBrk="1" latinLnBrk="0" hangingPunct="1">
        <a:defRPr sz="2804" kern="1200">
          <a:solidFill>
            <a:schemeClr val="tx1"/>
          </a:solidFill>
          <a:latin typeface="+mn-lt"/>
          <a:ea typeface="+mn-ea"/>
          <a:cs typeface="+mn-cs"/>
        </a:defRPr>
      </a:lvl8pPr>
      <a:lvl9pPr marL="5702725" algn="l" defTabSz="1425681" rtl="0" eaLnBrk="1" latinLnBrk="0" hangingPunct="1">
        <a:defRPr sz="2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9DD14E75-9FC1-0900-78DE-7C6854E344E0}"/>
              </a:ext>
            </a:extLst>
          </p:cNvPr>
          <p:cNvSpPr/>
          <p:nvPr/>
        </p:nvSpPr>
        <p:spPr>
          <a:xfrm>
            <a:off x="277201" y="3764922"/>
            <a:ext cx="7070669" cy="1311680"/>
          </a:xfrm>
          <a:prstGeom prst="roundRect">
            <a:avLst/>
          </a:prstGeom>
          <a:solidFill>
            <a:schemeClr val="bg1"/>
          </a:solidFill>
          <a:ln>
            <a:solidFill>
              <a:srgbClr val="081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8E56E9BC-BB65-4EA6-86C7-357766D92AD1}"/>
              </a:ext>
            </a:extLst>
          </p:cNvPr>
          <p:cNvSpPr txBox="1"/>
          <p:nvPr/>
        </p:nvSpPr>
        <p:spPr>
          <a:xfrm>
            <a:off x="683246" y="596138"/>
            <a:ext cx="6543547" cy="646331"/>
          </a:xfrm>
          <a:prstGeom prst="rect">
            <a:avLst/>
          </a:prstGeom>
          <a:noFill/>
        </p:spPr>
        <p:txBody>
          <a:bodyPr wrap="square">
            <a:spAutoFit/>
          </a:bodyPr>
          <a:lstStyle/>
          <a:p>
            <a:r>
              <a:rPr lang="ja-JP" altLang="en-US" sz="3600" b="1" dirty="0">
                <a:latin typeface="Arial Unicode MS" panose="020B0604020202020204" pitchFamily="50" charset="-128"/>
                <a:ea typeface="ＭＳ Ｐゴシック" panose="020B0600070205080204" pitchFamily="50" charset="-128"/>
                <a:cs typeface="メイリオ" panose="020B0604030504040204" pitchFamily="50" charset="-128"/>
              </a:rPr>
              <a:t>第</a:t>
            </a:r>
            <a:r>
              <a:rPr lang="en-US" altLang="ja-JP" sz="3600" b="1" dirty="0">
                <a:latin typeface="Arial Unicode MS" panose="020B0604020202020204" pitchFamily="50" charset="-128"/>
                <a:ea typeface="ＭＳ Ｐゴシック" panose="020B0600070205080204" pitchFamily="50" charset="-128"/>
                <a:cs typeface="メイリオ" panose="020B0604030504040204" pitchFamily="50" charset="-128"/>
              </a:rPr>
              <a:t>488</a:t>
            </a:r>
            <a:r>
              <a:rPr lang="ja-JP" altLang="en-US" sz="3600" b="1" dirty="0">
                <a:latin typeface="Arial Unicode MS" panose="020B0604020202020204" pitchFamily="50" charset="-128"/>
                <a:ea typeface="ＭＳ Ｐゴシック" panose="020B0600070205080204" pitchFamily="50" charset="-128"/>
                <a:cs typeface="メイリオ" panose="020B0604030504040204" pitchFamily="50" charset="-128"/>
              </a:rPr>
              <a:t>回　保険薬局部会研修会</a:t>
            </a:r>
            <a:endParaRPr lang="en-US" altLang="ja-JP" sz="3600" b="1" dirty="0">
              <a:latin typeface="Arial Unicode MS" panose="020B0604020202020204" pitchFamily="50" charset="-128"/>
              <a:ea typeface="ＭＳ Ｐゴシック" panose="020B060007020508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27CB7083-6DDE-4FA8-80DA-B84566A1E847}"/>
              </a:ext>
            </a:extLst>
          </p:cNvPr>
          <p:cNvSpPr txBox="1"/>
          <p:nvPr/>
        </p:nvSpPr>
        <p:spPr>
          <a:xfrm>
            <a:off x="277202" y="1344202"/>
            <a:ext cx="7245894" cy="584775"/>
          </a:xfrm>
          <a:prstGeom prst="rect">
            <a:avLst/>
          </a:prstGeom>
          <a:noFill/>
        </p:spPr>
        <p:txBody>
          <a:bodyPr wrap="none" rtlCol="0" anchor="ctr">
            <a:spAutoFit/>
          </a:bodyPr>
          <a:lstStyle/>
          <a:p>
            <a:r>
              <a:rPr lang="en-US" altLang="ja-JP" sz="24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a:t>
            </a:r>
            <a:r>
              <a:rPr lang="ja-JP" altLang="en-US" sz="24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日時</a:t>
            </a:r>
            <a:r>
              <a:rPr lang="en-US" altLang="ja-JP" sz="24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】2024</a:t>
            </a:r>
            <a:r>
              <a:rPr lang="ja-JP" altLang="en-US" sz="24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年</a:t>
            </a:r>
            <a:r>
              <a:rPr lang="ja-JP" altLang="en-US" sz="28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 </a:t>
            </a:r>
            <a:r>
              <a:rPr lang="en-US" altLang="ja-JP" sz="3200" b="1"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8</a:t>
            </a:r>
            <a:r>
              <a:rPr lang="ja-JP" altLang="en-US" sz="28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月</a:t>
            </a:r>
            <a:r>
              <a:rPr lang="en-US" altLang="ja-JP" sz="3200" b="1"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29</a:t>
            </a:r>
            <a:r>
              <a:rPr lang="ja-JP" altLang="en-US" sz="28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日</a:t>
            </a:r>
            <a:r>
              <a:rPr lang="ja-JP" altLang="en-US" sz="24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a:t>
            </a:r>
            <a:r>
              <a:rPr lang="ja-JP" altLang="en-US" sz="3200" b="1"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木</a:t>
            </a:r>
            <a:r>
              <a:rPr lang="ja-JP" altLang="en-US" sz="2400" dirty="0">
                <a:solidFill>
                  <a:srgbClr val="081538"/>
                </a:solidFill>
                <a:latin typeface="Arial Unicode MS" panose="020B0604020202020204" pitchFamily="50" charset="-128"/>
                <a:ea typeface="ＭＳ Ｐゴシック" panose="020B0600070205080204" pitchFamily="50" charset="-128"/>
                <a:cs typeface="メイリオ" panose="020B0604030504040204" pitchFamily="50" charset="-128"/>
              </a:rPr>
              <a:t>］ </a:t>
            </a:r>
            <a:r>
              <a:rPr lang="en-US" altLang="ja-JP" sz="3200" b="1" dirty="0">
                <a:solidFill>
                  <a:srgbClr val="081538"/>
                </a:solidFill>
                <a:latin typeface="HGPSoeiKakugothicUB" panose="020B0A00000000000000" pitchFamily="34" charset="-128"/>
                <a:ea typeface="HGPSoeiKakugothicUB" panose="020B0A00000000000000" pitchFamily="34" charset="-128"/>
                <a:cs typeface="Angsana New" panose="020B0604020202020204" pitchFamily="34" charset="0"/>
              </a:rPr>
              <a:t>19:00</a:t>
            </a:r>
            <a:r>
              <a:rPr lang="ja-JP" altLang="en-US" sz="2800" dirty="0">
                <a:solidFill>
                  <a:srgbClr val="081538"/>
                </a:solidFill>
                <a:latin typeface="HGPSoeiKakugothicUB" panose="020B0A00000000000000" pitchFamily="34" charset="-128"/>
                <a:ea typeface="HGPSoeiKakugothicUB" panose="020B0A00000000000000" pitchFamily="34" charset="-128"/>
                <a:cs typeface="Angsana New" panose="020B0604020202020204" pitchFamily="34" charset="0"/>
              </a:rPr>
              <a:t>～</a:t>
            </a:r>
            <a:r>
              <a:rPr lang="en-US" altLang="ja-JP" sz="3200" b="1" dirty="0">
                <a:solidFill>
                  <a:srgbClr val="081538"/>
                </a:solidFill>
                <a:latin typeface="HGPSoeiKakugothicUB" panose="020B0A00000000000000" pitchFamily="34" charset="-128"/>
                <a:ea typeface="HGPSoeiKakugothicUB" panose="020B0A00000000000000" pitchFamily="34" charset="-128"/>
                <a:cs typeface="Angsana New" panose="020B0604020202020204" pitchFamily="34" charset="0"/>
              </a:rPr>
              <a:t>20</a:t>
            </a:r>
            <a:r>
              <a:rPr lang="ja-JP" altLang="en-US" sz="3200" b="1" dirty="0">
                <a:solidFill>
                  <a:srgbClr val="081538"/>
                </a:solidFill>
                <a:latin typeface="HGPSoeiKakugothicUB" panose="020B0A00000000000000" pitchFamily="34" charset="-128"/>
                <a:ea typeface="HGPSoeiKakugothicUB" panose="020B0A00000000000000" pitchFamily="34" charset="-128"/>
                <a:cs typeface="Angsana New" panose="020B0604020202020204" pitchFamily="34" charset="0"/>
              </a:rPr>
              <a:t>：</a:t>
            </a:r>
            <a:r>
              <a:rPr lang="en-US" altLang="ja-JP" sz="3200" b="1" dirty="0">
                <a:solidFill>
                  <a:srgbClr val="081538"/>
                </a:solidFill>
                <a:latin typeface="HGPSoeiKakugothicUB" panose="020B0A00000000000000" pitchFamily="34" charset="-128"/>
                <a:ea typeface="HGPSoeiKakugothicUB" panose="020B0A00000000000000" pitchFamily="34" charset="-128"/>
                <a:cs typeface="Angsana New" panose="020B0604020202020204" pitchFamily="34" charset="0"/>
              </a:rPr>
              <a:t>40</a:t>
            </a:r>
          </a:p>
        </p:txBody>
      </p:sp>
      <p:sp>
        <p:nvSpPr>
          <p:cNvPr id="2" name="テキスト ボックス 1">
            <a:extLst>
              <a:ext uri="{FF2B5EF4-FFF2-40B4-BE49-F238E27FC236}">
                <a16:creationId xmlns:a16="http://schemas.microsoft.com/office/drawing/2014/main" id="{D63C9A7A-8FCB-39B8-185B-A23033AB2CF1}"/>
              </a:ext>
            </a:extLst>
          </p:cNvPr>
          <p:cNvSpPr txBox="1"/>
          <p:nvPr/>
        </p:nvSpPr>
        <p:spPr>
          <a:xfrm>
            <a:off x="307073" y="2064813"/>
            <a:ext cx="3647947" cy="461665"/>
          </a:xfrm>
          <a:prstGeom prst="rect">
            <a:avLst/>
          </a:prstGeom>
          <a:noFill/>
        </p:spPr>
        <p:txBody>
          <a:bodyPr wrap="square" rtlCol="0">
            <a:spAutoFit/>
          </a:bodyPr>
          <a:lstStyle/>
          <a:p>
            <a:pPr algn="l"/>
            <a:r>
              <a:rPr lang="en-US" altLang="ja-JP" sz="2400" dirty="0"/>
              <a:t>【</a:t>
            </a:r>
            <a:r>
              <a:rPr lang="ja-JP" altLang="en-US" sz="2400" dirty="0"/>
              <a:t>登録締切</a:t>
            </a:r>
            <a:r>
              <a:rPr lang="en-US" altLang="ja-JP" sz="2400" dirty="0"/>
              <a:t>】 8</a:t>
            </a:r>
            <a:r>
              <a:rPr lang="ja-JP" altLang="en-US" sz="2400" dirty="0"/>
              <a:t>月</a:t>
            </a:r>
            <a:r>
              <a:rPr lang="en-US" altLang="ja-JP" sz="2400" dirty="0"/>
              <a:t>21</a:t>
            </a:r>
            <a:r>
              <a:rPr lang="ja-JP" altLang="en-US" sz="2400" dirty="0"/>
              <a:t>日（水）</a:t>
            </a:r>
          </a:p>
        </p:txBody>
      </p:sp>
      <p:sp>
        <p:nvSpPr>
          <p:cNvPr id="3" name="テキスト ボックス 2">
            <a:extLst>
              <a:ext uri="{FF2B5EF4-FFF2-40B4-BE49-F238E27FC236}">
                <a16:creationId xmlns:a16="http://schemas.microsoft.com/office/drawing/2014/main" id="{A116155F-ABB0-6D0B-1CAE-CC2CA6857C38}"/>
              </a:ext>
            </a:extLst>
          </p:cNvPr>
          <p:cNvSpPr txBox="1"/>
          <p:nvPr/>
        </p:nvSpPr>
        <p:spPr>
          <a:xfrm>
            <a:off x="3779837" y="2080376"/>
            <a:ext cx="3568034" cy="461665"/>
          </a:xfrm>
          <a:prstGeom prst="rect">
            <a:avLst/>
          </a:prstGeom>
          <a:noFill/>
        </p:spPr>
        <p:txBody>
          <a:bodyPr wrap="square" rtlCol="0">
            <a:spAutoFit/>
          </a:bodyPr>
          <a:lstStyle/>
          <a:p>
            <a:pPr algn="l"/>
            <a:r>
              <a:rPr lang="en-US" altLang="ja-JP" sz="2400" dirty="0"/>
              <a:t>【</a:t>
            </a:r>
            <a:r>
              <a:rPr lang="ja-JP" altLang="en-US" sz="2400" dirty="0"/>
              <a:t>入金締切</a:t>
            </a:r>
            <a:r>
              <a:rPr lang="en-US" altLang="ja-JP" sz="2400" dirty="0"/>
              <a:t>】  8</a:t>
            </a:r>
            <a:r>
              <a:rPr lang="ja-JP" altLang="en-US" sz="2400" dirty="0"/>
              <a:t>月</a:t>
            </a:r>
            <a:r>
              <a:rPr lang="en-US" altLang="ja-JP" sz="2400" dirty="0"/>
              <a:t>24</a:t>
            </a:r>
            <a:r>
              <a:rPr lang="ja-JP" altLang="en-US" sz="2400" dirty="0"/>
              <a:t>日（土）</a:t>
            </a:r>
          </a:p>
        </p:txBody>
      </p:sp>
      <p:sp>
        <p:nvSpPr>
          <p:cNvPr id="4" name="テキスト ボックス 3">
            <a:extLst>
              <a:ext uri="{FF2B5EF4-FFF2-40B4-BE49-F238E27FC236}">
                <a16:creationId xmlns:a16="http://schemas.microsoft.com/office/drawing/2014/main" id="{5379B653-97E2-AF4B-2CEC-D0F1489AF7D5}"/>
              </a:ext>
            </a:extLst>
          </p:cNvPr>
          <p:cNvSpPr txBox="1"/>
          <p:nvPr/>
        </p:nvSpPr>
        <p:spPr>
          <a:xfrm>
            <a:off x="323132" y="2609567"/>
            <a:ext cx="4509873" cy="461665"/>
          </a:xfrm>
          <a:prstGeom prst="rect">
            <a:avLst/>
          </a:prstGeom>
          <a:noFill/>
        </p:spPr>
        <p:txBody>
          <a:bodyPr wrap="square" rtlCol="0">
            <a:spAutoFit/>
          </a:bodyPr>
          <a:lstStyle/>
          <a:p>
            <a:pPr algn="l"/>
            <a:r>
              <a:rPr lang="en-US" altLang="ja-JP" sz="2400" dirty="0"/>
              <a:t>【</a:t>
            </a:r>
            <a:r>
              <a:rPr lang="ja-JP" altLang="en-US" sz="2400"/>
              <a:t>形式</a:t>
            </a:r>
            <a:r>
              <a:rPr lang="en-US" altLang="ja-JP" sz="2400"/>
              <a:t>】ZOOM</a:t>
            </a:r>
            <a:r>
              <a:rPr lang="ja-JP" altLang="en-US" sz="2400"/>
              <a:t>に</a:t>
            </a:r>
            <a:r>
              <a:rPr lang="ja-JP" altLang="en-US" sz="2400" dirty="0"/>
              <a:t>よる　</a:t>
            </a:r>
            <a:r>
              <a:rPr lang="en-US" altLang="ja-JP" sz="2400" dirty="0"/>
              <a:t>Web</a:t>
            </a:r>
            <a:r>
              <a:rPr lang="ja-JP" altLang="en-US" sz="2400" dirty="0"/>
              <a:t>研修</a:t>
            </a:r>
          </a:p>
        </p:txBody>
      </p:sp>
      <p:sp>
        <p:nvSpPr>
          <p:cNvPr id="5" name="テキスト ボックス 4">
            <a:extLst>
              <a:ext uri="{FF2B5EF4-FFF2-40B4-BE49-F238E27FC236}">
                <a16:creationId xmlns:a16="http://schemas.microsoft.com/office/drawing/2014/main" id="{DE784502-06E1-1ECC-F4FF-3AA1DF9B85FB}"/>
              </a:ext>
            </a:extLst>
          </p:cNvPr>
          <p:cNvSpPr txBox="1"/>
          <p:nvPr/>
        </p:nvSpPr>
        <p:spPr>
          <a:xfrm>
            <a:off x="313283" y="3153773"/>
            <a:ext cx="7130478" cy="461665"/>
          </a:xfrm>
          <a:prstGeom prst="rect">
            <a:avLst/>
          </a:prstGeom>
          <a:noFill/>
        </p:spPr>
        <p:txBody>
          <a:bodyPr wrap="square" rtlCol="0">
            <a:spAutoFit/>
          </a:bodyPr>
          <a:lstStyle/>
          <a:p>
            <a:pPr algn="l"/>
            <a:r>
              <a:rPr lang="en-US" altLang="ja-JP" sz="2400" dirty="0"/>
              <a:t>【</a:t>
            </a:r>
            <a:r>
              <a:rPr lang="ja-JP" altLang="en-US" sz="2400" dirty="0"/>
              <a:t>発信会場</a:t>
            </a:r>
            <a:r>
              <a:rPr lang="en-US" altLang="ja-JP" sz="2400" dirty="0"/>
              <a:t>】</a:t>
            </a:r>
            <a:r>
              <a:rPr lang="ja-JP" altLang="en-US" sz="2400" dirty="0"/>
              <a:t>大阪急性期・総合医療センター　会議室</a:t>
            </a:r>
          </a:p>
        </p:txBody>
      </p:sp>
      <p:sp>
        <p:nvSpPr>
          <p:cNvPr id="6" name="テキスト ボックス 5">
            <a:extLst>
              <a:ext uri="{FF2B5EF4-FFF2-40B4-BE49-F238E27FC236}">
                <a16:creationId xmlns:a16="http://schemas.microsoft.com/office/drawing/2014/main" id="{2D78FF0F-0637-567B-B460-0909EA7FD585}"/>
              </a:ext>
            </a:extLst>
          </p:cNvPr>
          <p:cNvSpPr txBox="1"/>
          <p:nvPr/>
        </p:nvSpPr>
        <p:spPr>
          <a:xfrm>
            <a:off x="350837" y="3801217"/>
            <a:ext cx="4090409" cy="1384995"/>
          </a:xfrm>
          <a:prstGeom prst="rect">
            <a:avLst/>
          </a:prstGeom>
          <a:noFill/>
        </p:spPr>
        <p:txBody>
          <a:bodyPr wrap="square" rtlCol="0">
            <a:spAutoFit/>
          </a:bodyPr>
          <a:lstStyle/>
          <a:p>
            <a:pPr algn="l"/>
            <a:r>
              <a:rPr lang="en-US" altLang="ja-JP" sz="1400" dirty="0"/>
              <a:t>【</a:t>
            </a:r>
            <a:r>
              <a:rPr lang="ja-JP" altLang="en-US" sz="1400" dirty="0"/>
              <a:t>参加費</a:t>
            </a:r>
            <a:r>
              <a:rPr lang="en-US" altLang="ja-JP" sz="1400" dirty="0"/>
              <a:t>】</a:t>
            </a:r>
            <a:endParaRPr lang="ja-JP" altLang="en-US" sz="1400" dirty="0"/>
          </a:p>
          <a:p>
            <a:pPr algn="l"/>
            <a:r>
              <a:rPr lang="ja-JP" altLang="en-US" sz="1400" dirty="0"/>
              <a:t>住吉区薬剤師会会員・薬学実務実習者（無料）</a:t>
            </a:r>
          </a:p>
          <a:p>
            <a:pPr algn="l"/>
            <a:r>
              <a:rPr lang="ja-JP" altLang="en-US" sz="1400" dirty="0"/>
              <a:t>大阪急性期・総合医療センターご所属（無料）</a:t>
            </a:r>
          </a:p>
          <a:p>
            <a:pPr algn="l"/>
            <a:r>
              <a:rPr lang="ja-JP" altLang="en-US" sz="1400" dirty="0"/>
              <a:t>大阪府薬剤師会会員（</a:t>
            </a:r>
            <a:r>
              <a:rPr lang="en-US" altLang="ja-JP" sz="1400" dirty="0"/>
              <a:t>500</a:t>
            </a:r>
            <a:r>
              <a:rPr lang="ja-JP" altLang="en-US" sz="1400" dirty="0"/>
              <a:t>円）</a:t>
            </a:r>
          </a:p>
          <a:p>
            <a:pPr algn="l"/>
            <a:r>
              <a:rPr lang="ja-JP" altLang="en-US" sz="1400" dirty="0"/>
              <a:t>大阪府大阪市薬剤師会会員以外（</a:t>
            </a:r>
            <a:r>
              <a:rPr lang="en-US" altLang="ja-JP" sz="1400" dirty="0"/>
              <a:t>1,000</a:t>
            </a:r>
            <a:r>
              <a:rPr lang="ja-JP" altLang="en-US" sz="1400" dirty="0"/>
              <a:t>円）</a:t>
            </a:r>
          </a:p>
          <a:p>
            <a:pPr algn="l"/>
            <a:endParaRPr lang="ja-JP" altLang="en-US" sz="1400" dirty="0"/>
          </a:p>
        </p:txBody>
      </p:sp>
      <p:sp>
        <p:nvSpPr>
          <p:cNvPr id="7" name="テキスト ボックス 6">
            <a:extLst>
              <a:ext uri="{FF2B5EF4-FFF2-40B4-BE49-F238E27FC236}">
                <a16:creationId xmlns:a16="http://schemas.microsoft.com/office/drawing/2014/main" id="{341A21C9-AEC3-FE64-BD64-09F80FDF78BB}"/>
              </a:ext>
            </a:extLst>
          </p:cNvPr>
          <p:cNvSpPr txBox="1"/>
          <p:nvPr/>
        </p:nvSpPr>
        <p:spPr>
          <a:xfrm>
            <a:off x="3933031" y="3856211"/>
            <a:ext cx="3663700" cy="523220"/>
          </a:xfrm>
          <a:prstGeom prst="rect">
            <a:avLst/>
          </a:prstGeom>
          <a:noFill/>
        </p:spPr>
        <p:txBody>
          <a:bodyPr wrap="square" rtlCol="0">
            <a:spAutoFit/>
          </a:bodyPr>
          <a:lstStyle/>
          <a:p>
            <a:pPr algn="l"/>
            <a:r>
              <a:rPr lang="en-US" altLang="ja-JP" sz="1400" dirty="0"/>
              <a:t>【</a:t>
            </a:r>
            <a:r>
              <a:rPr lang="ja-JP" altLang="en-US" sz="1400" dirty="0"/>
              <a:t>単位</a:t>
            </a:r>
            <a:r>
              <a:rPr lang="en-US" altLang="ja-JP" sz="1400" dirty="0"/>
              <a:t>】</a:t>
            </a:r>
            <a:endParaRPr lang="ja-JP" altLang="en-US" sz="1400" dirty="0"/>
          </a:p>
          <a:p>
            <a:pPr algn="l"/>
            <a:r>
              <a:rPr lang="ja-JP" altLang="en-US" sz="1400" dirty="0"/>
              <a:t>日本薬剤師研修センター受講単位  　</a:t>
            </a:r>
            <a:r>
              <a:rPr lang="en-US" altLang="ja-JP" sz="1400" dirty="0"/>
              <a:t>1</a:t>
            </a:r>
            <a:r>
              <a:rPr lang="ja-JP" altLang="en-US" sz="1400" dirty="0"/>
              <a:t>単位</a:t>
            </a:r>
          </a:p>
        </p:txBody>
      </p:sp>
      <p:sp>
        <p:nvSpPr>
          <p:cNvPr id="8" name="テキスト ボックス 7">
            <a:extLst>
              <a:ext uri="{FF2B5EF4-FFF2-40B4-BE49-F238E27FC236}">
                <a16:creationId xmlns:a16="http://schemas.microsoft.com/office/drawing/2014/main" id="{A704F888-5870-9819-10BA-C20BA147C6A4}"/>
              </a:ext>
            </a:extLst>
          </p:cNvPr>
          <p:cNvSpPr txBox="1"/>
          <p:nvPr/>
        </p:nvSpPr>
        <p:spPr>
          <a:xfrm>
            <a:off x="215039" y="5217338"/>
            <a:ext cx="7308057" cy="400110"/>
          </a:xfrm>
          <a:prstGeom prst="rect">
            <a:avLst/>
          </a:prstGeom>
          <a:noFill/>
        </p:spPr>
        <p:txBody>
          <a:bodyPr wrap="square" rtlCol="0">
            <a:spAutoFit/>
          </a:bodyPr>
          <a:lstStyle/>
          <a:p>
            <a:pPr algn="l"/>
            <a:r>
              <a:rPr lang="en-US" altLang="ja-JP" sz="2000" dirty="0"/>
              <a:t>【</a:t>
            </a:r>
            <a:r>
              <a:rPr lang="ja-JP" altLang="en-US" sz="2000" dirty="0"/>
              <a:t>講演</a:t>
            </a:r>
            <a:r>
              <a:rPr lang="en-US" altLang="ja-JP" sz="2000" dirty="0"/>
              <a:t>】</a:t>
            </a:r>
            <a:r>
              <a:rPr lang="ja-JP" altLang="en-US" sz="2000" dirty="0"/>
              <a:t> </a:t>
            </a:r>
            <a:endParaRPr lang="en-US" altLang="ja-JP" sz="2000" dirty="0"/>
          </a:p>
        </p:txBody>
      </p:sp>
      <p:sp>
        <p:nvSpPr>
          <p:cNvPr id="9" name="テキスト ボックス 8">
            <a:extLst>
              <a:ext uri="{FF2B5EF4-FFF2-40B4-BE49-F238E27FC236}">
                <a16:creationId xmlns:a16="http://schemas.microsoft.com/office/drawing/2014/main" id="{0EE087D2-62E0-DBA2-6CA3-4FA98DC79A94}"/>
              </a:ext>
            </a:extLst>
          </p:cNvPr>
          <p:cNvSpPr txBox="1"/>
          <p:nvPr/>
        </p:nvSpPr>
        <p:spPr>
          <a:xfrm>
            <a:off x="161960" y="6329436"/>
            <a:ext cx="7051128" cy="400110"/>
          </a:xfrm>
          <a:prstGeom prst="rect">
            <a:avLst/>
          </a:prstGeom>
          <a:noFill/>
        </p:spPr>
        <p:txBody>
          <a:bodyPr wrap="square" rtlCol="0">
            <a:spAutoFit/>
          </a:bodyPr>
          <a:lstStyle/>
          <a:p>
            <a:pPr algn="l"/>
            <a:r>
              <a:rPr lang="en-US" altLang="ja-JP" sz="2000" dirty="0"/>
              <a:t>【</a:t>
            </a:r>
            <a:r>
              <a:rPr lang="ja-JP" altLang="en-US" sz="2000" dirty="0"/>
              <a:t>特別講演</a:t>
            </a:r>
            <a:r>
              <a:rPr lang="en-US" altLang="ja-JP" sz="2000" dirty="0"/>
              <a:t>】</a:t>
            </a:r>
            <a:r>
              <a:rPr lang="ja-JP" altLang="en-US" sz="2000" dirty="0"/>
              <a:t>　</a:t>
            </a:r>
          </a:p>
        </p:txBody>
      </p:sp>
      <p:sp>
        <p:nvSpPr>
          <p:cNvPr id="14" name="正方形/長方形 13">
            <a:extLst>
              <a:ext uri="{FF2B5EF4-FFF2-40B4-BE49-F238E27FC236}">
                <a16:creationId xmlns:a16="http://schemas.microsoft.com/office/drawing/2014/main" id="{9A245D38-5668-F467-9B8A-993D6FFEE711}"/>
              </a:ext>
            </a:extLst>
          </p:cNvPr>
          <p:cNvSpPr/>
          <p:nvPr/>
        </p:nvSpPr>
        <p:spPr>
          <a:xfrm>
            <a:off x="-36579" y="9969808"/>
            <a:ext cx="7559675" cy="73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C20E0839-1DBC-8F57-ECC4-D405F4CE2745}"/>
              </a:ext>
            </a:extLst>
          </p:cNvPr>
          <p:cNvSpPr txBox="1"/>
          <p:nvPr/>
        </p:nvSpPr>
        <p:spPr>
          <a:xfrm>
            <a:off x="1303366" y="9933358"/>
            <a:ext cx="4768315" cy="364857"/>
          </a:xfrm>
          <a:prstGeom prst="rect">
            <a:avLst/>
          </a:prstGeom>
          <a:noFill/>
        </p:spPr>
        <p:txBody>
          <a:bodyPr wrap="square" rtlCol="0">
            <a:spAutoFit/>
          </a:bodyPr>
          <a:lstStyle/>
          <a:p>
            <a:pPr algn="l"/>
            <a:r>
              <a:rPr lang="ja-JP" altLang="en-US" dirty="0"/>
              <a:t>共催</a:t>
            </a:r>
            <a:r>
              <a:rPr lang="ja-JP" altLang="en-US" dirty="0">
                <a:sym typeface="Wingdings" pitchFamily="2" charset="2"/>
              </a:rPr>
              <a:t>（一社）住吉区薬剤師会 </a:t>
            </a:r>
            <a:r>
              <a:rPr lang="en-US" altLang="ja-JP" dirty="0">
                <a:sym typeface="Wingdings" pitchFamily="2" charset="2"/>
              </a:rPr>
              <a:t>/ </a:t>
            </a:r>
            <a:r>
              <a:rPr lang="ja-JP" altLang="en-US" dirty="0">
                <a:sym typeface="Wingdings" pitchFamily="2" charset="2"/>
              </a:rPr>
              <a:t>アッヴィ合同会社</a:t>
            </a:r>
            <a:endParaRPr lang="ja-JP" altLang="en-US" dirty="0"/>
          </a:p>
        </p:txBody>
      </p:sp>
      <p:sp>
        <p:nvSpPr>
          <p:cNvPr id="16" name="テキスト ボックス 15">
            <a:extLst>
              <a:ext uri="{FF2B5EF4-FFF2-40B4-BE49-F238E27FC236}">
                <a16:creationId xmlns:a16="http://schemas.microsoft.com/office/drawing/2014/main" id="{5664D482-2826-022D-D8EB-10E97D5ED0B0}"/>
              </a:ext>
            </a:extLst>
          </p:cNvPr>
          <p:cNvSpPr txBox="1"/>
          <p:nvPr/>
        </p:nvSpPr>
        <p:spPr>
          <a:xfrm>
            <a:off x="401969" y="8432794"/>
            <a:ext cx="6934199" cy="707886"/>
          </a:xfrm>
          <a:prstGeom prst="rect">
            <a:avLst/>
          </a:prstGeom>
          <a:noFill/>
        </p:spPr>
        <p:txBody>
          <a:bodyPr wrap="square">
            <a:spAutoFit/>
          </a:bodyPr>
          <a:lstStyle/>
          <a:p>
            <a:pPr marL="0" marR="0" lvl="0" indent="0" algn="l" defTabSz="876041"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演者　</a:t>
            </a:r>
            <a:r>
              <a:rPr kumimoji="0" lang="ja-JP" altLang="en-US" sz="2000" b="1" i="0" u="none" strike="noStrike" kern="1200" cap="none" spc="0" normalizeH="0" baseline="0" noProof="0" dirty="0">
                <a:ln>
                  <a:noFill/>
                </a:ln>
                <a:solidFill>
                  <a:srgbClr val="081538"/>
                </a:solidFill>
                <a:effectLst/>
                <a:uLnTx/>
                <a:uFillTx/>
                <a:latin typeface="Calibri"/>
                <a:ea typeface="ＭＳ Ｐゴシック"/>
                <a:cs typeface="Arial"/>
              </a:rPr>
              <a:t>藥師神 祟行　</a:t>
            </a: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先生</a:t>
            </a:r>
          </a:p>
          <a:p>
            <a:pPr marL="0" marR="0" lvl="0" indent="0" algn="l" defTabSz="876041"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　　　　　大阪急性期・総合医療センター消化器内科　主任部長</a:t>
            </a:r>
          </a:p>
        </p:txBody>
      </p:sp>
      <p:sp>
        <p:nvSpPr>
          <p:cNvPr id="18" name="テキスト ボックス 17">
            <a:extLst>
              <a:ext uri="{FF2B5EF4-FFF2-40B4-BE49-F238E27FC236}">
                <a16:creationId xmlns:a16="http://schemas.microsoft.com/office/drawing/2014/main" id="{F15CDF4A-90E0-15AE-370F-D67914553133}"/>
              </a:ext>
            </a:extLst>
          </p:cNvPr>
          <p:cNvSpPr txBox="1"/>
          <p:nvPr/>
        </p:nvSpPr>
        <p:spPr>
          <a:xfrm>
            <a:off x="313283" y="6826230"/>
            <a:ext cx="6543547" cy="1015663"/>
          </a:xfrm>
          <a:prstGeom prst="rect">
            <a:avLst/>
          </a:prstGeom>
          <a:noFill/>
        </p:spPr>
        <p:txBody>
          <a:bodyPr wrap="square">
            <a:spAutoFit/>
          </a:bodyPr>
          <a:lstStyle/>
          <a:p>
            <a:pPr marL="0" marR="0" lvl="0" indent="0" algn="l" defTabSz="876041"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座長　</a:t>
            </a:r>
            <a:r>
              <a:rPr kumimoji="0" lang="ja-JP" altLang="en-US" sz="2000" b="1" i="0" u="none" strike="noStrike" kern="1200" cap="none" spc="0" normalizeH="0" baseline="0" noProof="0" dirty="0">
                <a:ln>
                  <a:noFill/>
                </a:ln>
                <a:solidFill>
                  <a:srgbClr val="081538"/>
                </a:solidFill>
                <a:effectLst/>
                <a:uLnTx/>
                <a:uFillTx/>
                <a:latin typeface="Calibri"/>
                <a:ea typeface="ＭＳ Ｐゴシック"/>
                <a:cs typeface="Arial"/>
              </a:rPr>
              <a:t>荻野　里美　</a:t>
            </a: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先生</a:t>
            </a:r>
          </a:p>
          <a:p>
            <a:pPr marL="0" marR="0" lvl="0" indent="0" algn="l" defTabSz="876041"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　　　　　（一社）住吉区薬剤師会　理事　</a:t>
            </a:r>
            <a:endParaRPr kumimoji="0" lang="en-US" altLang="ja-JP" sz="2000" b="0" i="0" u="none" strike="noStrike" kern="1200" cap="none" spc="0" normalizeH="0" baseline="0" noProof="0" dirty="0">
              <a:ln>
                <a:noFill/>
              </a:ln>
              <a:solidFill>
                <a:srgbClr val="081538"/>
              </a:solidFill>
              <a:effectLst/>
              <a:uLnTx/>
              <a:uFillTx/>
              <a:latin typeface="Calibri"/>
              <a:ea typeface="ＭＳ Ｐゴシック"/>
              <a:cs typeface="Arial"/>
            </a:endParaRPr>
          </a:p>
          <a:p>
            <a:pPr marL="0" marR="0" lvl="0" indent="0" algn="l" defTabSz="876041"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endParaRPr>
          </a:p>
        </p:txBody>
      </p:sp>
      <p:sp>
        <p:nvSpPr>
          <p:cNvPr id="20" name="テキスト ボックス 19">
            <a:extLst>
              <a:ext uri="{FF2B5EF4-FFF2-40B4-BE49-F238E27FC236}">
                <a16:creationId xmlns:a16="http://schemas.microsoft.com/office/drawing/2014/main" id="{B2ADA4FE-1E31-EE81-E102-EB31298F6646}"/>
              </a:ext>
            </a:extLst>
          </p:cNvPr>
          <p:cNvSpPr txBox="1"/>
          <p:nvPr/>
        </p:nvSpPr>
        <p:spPr>
          <a:xfrm>
            <a:off x="978731" y="7706890"/>
            <a:ext cx="6230107" cy="523220"/>
          </a:xfrm>
          <a:prstGeom prst="rect">
            <a:avLst/>
          </a:prstGeom>
          <a:noFill/>
        </p:spPr>
        <p:txBody>
          <a:bodyPr wrap="square">
            <a:spAutoFit/>
          </a:bodyPr>
          <a:lstStyle/>
          <a:p>
            <a:r>
              <a:rPr kumimoji="0" lang="ja-JP" altLang="en-US" sz="2800" b="1" i="0" u="none" strike="noStrike" kern="1200" cap="none" spc="0" normalizeH="0" baseline="0" noProof="0" dirty="0">
                <a:ln>
                  <a:noFill/>
                </a:ln>
                <a:solidFill>
                  <a:srgbClr val="081538"/>
                </a:solidFill>
                <a:effectLst/>
                <a:uLnTx/>
                <a:uFillTx/>
                <a:latin typeface="Calibri"/>
                <a:ea typeface="ＭＳ Ｐゴシック"/>
                <a:cs typeface="Arial"/>
              </a:rPr>
              <a:t>「　改めてウイルス性肝炎を考える　」</a:t>
            </a:r>
            <a:endParaRPr lang="ja-JP" altLang="en-US" dirty="0"/>
          </a:p>
        </p:txBody>
      </p:sp>
      <p:sp>
        <p:nvSpPr>
          <p:cNvPr id="22" name="テキスト ボックス 21">
            <a:extLst>
              <a:ext uri="{FF2B5EF4-FFF2-40B4-BE49-F238E27FC236}">
                <a16:creationId xmlns:a16="http://schemas.microsoft.com/office/drawing/2014/main" id="{7DF1C7FB-EEB9-9D4B-8276-953A1DA2DCF0}"/>
              </a:ext>
            </a:extLst>
          </p:cNvPr>
          <p:cNvSpPr txBox="1"/>
          <p:nvPr/>
        </p:nvSpPr>
        <p:spPr>
          <a:xfrm>
            <a:off x="2484437" y="6017310"/>
            <a:ext cx="4090409" cy="400110"/>
          </a:xfrm>
          <a:prstGeom prst="rect">
            <a:avLst/>
          </a:prstGeom>
          <a:noFill/>
        </p:spPr>
        <p:txBody>
          <a:bodyPr wrap="square">
            <a:spAutoFit/>
          </a:bodyPr>
          <a:lstStyle/>
          <a:p>
            <a:pPr marL="0" marR="0" lvl="0" indent="0" algn="r" defTabSz="876041"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　アッヴィ合同会社　中村　俊　様　　</a:t>
            </a:r>
            <a:endParaRPr kumimoji="0" lang="en-US" altLang="ja-JP" sz="2000" b="0" i="0" u="none" strike="noStrike" kern="1200" cap="none" spc="0" normalizeH="0" baseline="0" noProof="0" dirty="0">
              <a:ln>
                <a:noFill/>
              </a:ln>
              <a:solidFill>
                <a:srgbClr val="081538"/>
              </a:solidFill>
              <a:effectLst/>
              <a:uLnTx/>
              <a:uFillTx/>
              <a:latin typeface="Calibri"/>
              <a:ea typeface="ＭＳ Ｐゴシック"/>
              <a:cs typeface="Arial"/>
            </a:endParaRPr>
          </a:p>
        </p:txBody>
      </p:sp>
      <p:sp>
        <p:nvSpPr>
          <p:cNvPr id="24" name="テキスト ボックス 23">
            <a:extLst>
              <a:ext uri="{FF2B5EF4-FFF2-40B4-BE49-F238E27FC236}">
                <a16:creationId xmlns:a16="http://schemas.microsoft.com/office/drawing/2014/main" id="{59265E76-E8EF-B0B9-7297-3D6F549D2B37}"/>
              </a:ext>
            </a:extLst>
          </p:cNvPr>
          <p:cNvSpPr txBox="1"/>
          <p:nvPr/>
        </p:nvSpPr>
        <p:spPr>
          <a:xfrm>
            <a:off x="1230945" y="5557769"/>
            <a:ext cx="3802380" cy="400110"/>
          </a:xfrm>
          <a:prstGeom prst="rect">
            <a:avLst/>
          </a:prstGeom>
          <a:noFill/>
        </p:spPr>
        <p:txBody>
          <a:bodyPr wrap="square">
            <a:spAutoFit/>
          </a:bodyPr>
          <a:lstStyle/>
          <a:p>
            <a:pPr marL="0" marR="0" lvl="0" indent="0" algn="l" defTabSz="876041"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a:t>
            </a:r>
            <a:r>
              <a:rPr kumimoji="0" lang="en-US" altLang="ja-JP" sz="2000" b="0" i="0" u="none" strike="noStrike" kern="1200" cap="none" spc="0" normalizeH="0" baseline="0" noProof="0" dirty="0">
                <a:ln>
                  <a:noFill/>
                </a:ln>
                <a:solidFill>
                  <a:srgbClr val="081538"/>
                </a:solidFill>
                <a:effectLst/>
                <a:uLnTx/>
                <a:uFillTx/>
                <a:latin typeface="Calibri"/>
                <a:ea typeface="ＭＳ Ｐゴシック"/>
                <a:cs typeface="Arial"/>
              </a:rPr>
              <a:t>HCV</a:t>
            </a:r>
            <a:r>
              <a:rPr kumimoji="0" lang="ja-JP" altLang="en-US" sz="2000" b="0" i="0" u="none" strike="noStrike" kern="1200" cap="none" spc="0" normalizeH="0" baseline="0" noProof="0" dirty="0">
                <a:ln>
                  <a:noFill/>
                </a:ln>
                <a:solidFill>
                  <a:srgbClr val="081538"/>
                </a:solidFill>
                <a:effectLst/>
                <a:uLnTx/>
                <a:uFillTx/>
                <a:latin typeface="Calibri"/>
                <a:ea typeface="ＭＳ Ｐゴシック"/>
                <a:cs typeface="Arial"/>
              </a:rPr>
              <a:t>治療の有効性と安全性」</a:t>
            </a:r>
            <a:endParaRPr kumimoji="0" lang="en-US" altLang="ja-JP" sz="2000" b="0" i="0" u="none" strike="noStrike" kern="1200" cap="none" spc="0" normalizeH="0" baseline="0" noProof="0" dirty="0">
              <a:ln>
                <a:noFill/>
              </a:ln>
              <a:solidFill>
                <a:srgbClr val="081538"/>
              </a:solidFill>
              <a:effectLst/>
              <a:uLnTx/>
              <a:uFillTx/>
              <a:latin typeface="Calibri"/>
              <a:ea typeface="ＭＳ Ｐゴシック"/>
              <a:cs typeface="Arial"/>
            </a:endParaRPr>
          </a:p>
        </p:txBody>
      </p:sp>
    </p:spTree>
    <p:extLst>
      <p:ext uri="{BB962C8B-B14F-4D97-AF65-F5344CB8AC3E}">
        <p14:creationId xmlns:p14="http://schemas.microsoft.com/office/powerpoint/2010/main" val="55678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ED1EA8B-F097-494B-E501-8A49984E5E4E}"/>
              </a:ext>
            </a:extLst>
          </p:cNvPr>
          <p:cNvSpPr/>
          <p:nvPr/>
        </p:nvSpPr>
        <p:spPr>
          <a:xfrm>
            <a:off x="209505" y="9953149"/>
            <a:ext cx="7350169" cy="713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7696C88D-CC3B-5F63-B0C3-C3050C871FA2}"/>
              </a:ext>
            </a:extLst>
          </p:cNvPr>
          <p:cNvSpPr txBox="1"/>
          <p:nvPr/>
        </p:nvSpPr>
        <p:spPr>
          <a:xfrm>
            <a:off x="0" y="896644"/>
            <a:ext cx="7628195" cy="692497"/>
          </a:xfrm>
          <a:prstGeom prst="rect">
            <a:avLst/>
          </a:prstGeom>
          <a:noFill/>
        </p:spPr>
        <p:txBody>
          <a:bodyPr wrap="square" rtlCol="0">
            <a:spAutoFit/>
          </a:bodyPr>
          <a:lstStyle/>
          <a:p>
            <a:r>
              <a:rPr kumimoji="1" lang="ja-JP" altLang="en-US" sz="1300" dirty="0"/>
              <a:t>①事前参加登録のお願い</a:t>
            </a:r>
            <a:endParaRPr kumimoji="1" lang="en-US" altLang="ja-JP" sz="1300" dirty="0"/>
          </a:p>
          <a:p>
            <a:r>
              <a:rPr kumimoji="1" lang="en-US" altLang="ja-JP" sz="1300" dirty="0"/>
              <a:t>※</a:t>
            </a:r>
            <a:r>
              <a:rPr kumimoji="1" lang="ja-JP" altLang="en-US" sz="1300" dirty="0"/>
              <a:t>おひとりにつき１つのメールアドレスで一台の</a:t>
            </a:r>
            <a:r>
              <a:rPr kumimoji="1" lang="en-US" altLang="ja-JP" sz="1300" dirty="0"/>
              <a:t>PC</a:t>
            </a:r>
            <a:r>
              <a:rPr kumimoji="1" lang="ja-JP" altLang="en-US" sz="1300" dirty="0"/>
              <a:t>・スマートフォン・タブレット等での登録となります。</a:t>
            </a:r>
          </a:p>
          <a:p>
            <a:r>
              <a:rPr kumimoji="1" lang="ja-JP" altLang="en-US" sz="1300" dirty="0"/>
              <a:t>下記</a:t>
            </a:r>
            <a:r>
              <a:rPr kumimoji="1" lang="en-US" altLang="ja-JP" sz="1300" dirty="0"/>
              <a:t>URL</a:t>
            </a:r>
            <a:r>
              <a:rPr kumimoji="1" lang="ja-JP" altLang="en-US" sz="1300" dirty="0"/>
              <a:t>もしくは二次元バーコードを読み込んでいただき、必要事項の登録をお願いいたします。</a:t>
            </a:r>
          </a:p>
        </p:txBody>
      </p:sp>
      <p:sp>
        <p:nvSpPr>
          <p:cNvPr id="3" name="テキスト ボックス 2">
            <a:extLst>
              <a:ext uri="{FF2B5EF4-FFF2-40B4-BE49-F238E27FC236}">
                <a16:creationId xmlns:a16="http://schemas.microsoft.com/office/drawing/2014/main" id="{B08C2ECA-F227-1F8E-EE86-384A0066A2FA}"/>
              </a:ext>
            </a:extLst>
          </p:cNvPr>
          <p:cNvSpPr txBox="1"/>
          <p:nvPr/>
        </p:nvSpPr>
        <p:spPr>
          <a:xfrm>
            <a:off x="1679360" y="290260"/>
            <a:ext cx="4481858" cy="400110"/>
          </a:xfrm>
          <a:prstGeom prst="rect">
            <a:avLst/>
          </a:prstGeom>
          <a:noFill/>
        </p:spPr>
        <p:txBody>
          <a:bodyPr wrap="square" rtlCol="0">
            <a:spAutoFit/>
          </a:bodyPr>
          <a:lstStyle/>
          <a:p>
            <a:pPr algn="l"/>
            <a:r>
              <a:rPr lang="ja-JP" altLang="en-US" sz="2000" dirty="0"/>
              <a:t>事前参加登録方法と</a:t>
            </a:r>
            <a:r>
              <a:rPr lang="en-US" altLang="ja-JP" sz="2000" dirty="0"/>
              <a:t>Web</a:t>
            </a:r>
            <a:r>
              <a:rPr lang="ja-JP" altLang="en-US" sz="2000" dirty="0"/>
              <a:t>研修会の流れ</a:t>
            </a:r>
          </a:p>
        </p:txBody>
      </p:sp>
      <p:cxnSp>
        <p:nvCxnSpPr>
          <p:cNvPr id="4" name="直線矢印コネクタ 3">
            <a:extLst>
              <a:ext uri="{FF2B5EF4-FFF2-40B4-BE49-F238E27FC236}">
                <a16:creationId xmlns:a16="http://schemas.microsoft.com/office/drawing/2014/main" id="{5A068740-76B1-AC9A-90F7-4824101874A4}"/>
              </a:ext>
            </a:extLst>
          </p:cNvPr>
          <p:cNvCxnSpPr>
            <a:cxnSpLocks/>
          </p:cNvCxnSpPr>
          <p:nvPr/>
        </p:nvCxnSpPr>
        <p:spPr>
          <a:xfrm>
            <a:off x="579438" y="818588"/>
            <a:ext cx="6400799" cy="0"/>
          </a:xfrm>
          <a:prstGeom prst="straightConnector1">
            <a:avLst/>
          </a:prstGeom>
          <a:ln>
            <a:solidFill>
              <a:srgbClr val="081538"/>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63B2DB7-FA23-5342-A2C5-677A24C24019}"/>
              </a:ext>
            </a:extLst>
          </p:cNvPr>
          <p:cNvCxnSpPr>
            <a:cxnSpLocks/>
          </p:cNvCxnSpPr>
          <p:nvPr/>
        </p:nvCxnSpPr>
        <p:spPr>
          <a:xfrm>
            <a:off x="579437" y="727582"/>
            <a:ext cx="6400799" cy="0"/>
          </a:xfrm>
          <a:prstGeom prst="straightConnector1">
            <a:avLst/>
          </a:prstGeom>
          <a:ln>
            <a:solidFill>
              <a:srgbClr val="081538"/>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C90AB3B-D56E-6377-D7E7-427BF283EBAE}"/>
              </a:ext>
            </a:extLst>
          </p:cNvPr>
          <p:cNvSpPr txBox="1"/>
          <p:nvPr/>
        </p:nvSpPr>
        <p:spPr>
          <a:xfrm>
            <a:off x="0" y="2615545"/>
            <a:ext cx="7350169" cy="7694414"/>
          </a:xfrm>
          <a:prstGeom prst="rect">
            <a:avLst/>
          </a:prstGeom>
          <a:noFill/>
        </p:spPr>
        <p:txBody>
          <a:bodyPr wrap="square" rtlCol="0">
            <a:spAutoFit/>
          </a:bodyPr>
          <a:lstStyle/>
          <a:p>
            <a:pPr algn="l"/>
            <a:r>
              <a:rPr lang="ja-JP" altLang="en-US" sz="1300" dirty="0"/>
              <a:t>②登録確認後、ご登録のメールアドレスに参加費が必要となります該当者の方にのみ、メールにて振込口座（住吉区薬剤師会口座）をご連絡いたします。</a:t>
            </a:r>
          </a:p>
          <a:p>
            <a:pPr algn="l"/>
            <a:r>
              <a:rPr lang="en-US" altLang="ja-JP" sz="1300" dirty="0"/>
              <a:t>【</a:t>
            </a:r>
            <a:r>
              <a:rPr lang="ja-JP" altLang="en-US" sz="1300" dirty="0"/>
              <a:t>参加費</a:t>
            </a:r>
            <a:r>
              <a:rPr lang="en-US" altLang="ja-JP" sz="1300" dirty="0"/>
              <a:t>】</a:t>
            </a:r>
            <a:endParaRPr lang="ja-JP" altLang="en-US" sz="1300" dirty="0"/>
          </a:p>
          <a:p>
            <a:pPr algn="l"/>
            <a:r>
              <a:rPr lang="ja-JP" altLang="en-US" sz="1300" dirty="0"/>
              <a:t>住吉区薬剤師会会員・薬学実務実習者（無料）</a:t>
            </a:r>
          </a:p>
          <a:p>
            <a:pPr algn="l"/>
            <a:r>
              <a:rPr lang="ja-JP" altLang="en-US" sz="1300" dirty="0"/>
              <a:t>大阪急性期・総合医療センターご所属（無料）</a:t>
            </a:r>
          </a:p>
          <a:p>
            <a:pPr algn="l"/>
            <a:r>
              <a:rPr lang="ja-JP" altLang="en-US" sz="1300" dirty="0"/>
              <a:t>大阪府薬剤師会員（</a:t>
            </a:r>
            <a:r>
              <a:rPr lang="en-US" altLang="ja-JP" sz="1300" dirty="0"/>
              <a:t>500</a:t>
            </a:r>
            <a:r>
              <a:rPr lang="ja-JP" altLang="en-US" sz="1300" dirty="0"/>
              <a:t>円）</a:t>
            </a:r>
          </a:p>
          <a:p>
            <a:pPr algn="l"/>
            <a:r>
              <a:rPr lang="ja-JP" altLang="en-US" sz="1300" dirty="0"/>
              <a:t>大阪府薬剤師会会員以外（</a:t>
            </a:r>
            <a:r>
              <a:rPr lang="en-US" altLang="ja-JP" sz="1300" dirty="0"/>
              <a:t>1000</a:t>
            </a:r>
            <a:r>
              <a:rPr lang="ja-JP" altLang="en-US" sz="1300" dirty="0"/>
              <a:t>円）</a:t>
            </a:r>
            <a:endParaRPr lang="en-US" altLang="ja-JP" sz="1300" dirty="0"/>
          </a:p>
          <a:p>
            <a:pPr algn="l"/>
            <a:endParaRPr lang="ja-JP" altLang="en-US" sz="1300" dirty="0"/>
          </a:p>
          <a:p>
            <a:pPr algn="l"/>
            <a:r>
              <a:rPr lang="ja-JP" altLang="en-US" sz="1300" dirty="0"/>
              <a:t>③登録完了後（入金が必要となる方は入金確認後）、視聴</a:t>
            </a:r>
            <a:r>
              <a:rPr lang="en-US" altLang="ja-JP" sz="1300" dirty="0"/>
              <a:t>URL</a:t>
            </a:r>
            <a:r>
              <a:rPr lang="ja-JP" altLang="en-US" sz="1300" dirty="0"/>
              <a:t>がメールにて届きます。</a:t>
            </a:r>
          </a:p>
          <a:p>
            <a:pPr algn="l"/>
            <a:r>
              <a:rPr lang="ja-JP" altLang="en-US" sz="1300" dirty="0"/>
              <a:t>④講演会当日は視聴</a:t>
            </a:r>
            <a:r>
              <a:rPr lang="en-US" altLang="ja-JP" sz="1300" dirty="0"/>
              <a:t>URL</a:t>
            </a:r>
            <a:r>
              <a:rPr lang="ja-JP" altLang="en-US" sz="1300" dirty="0"/>
              <a:t>よりアクセスし、ご視聴をお願いいたします。</a:t>
            </a:r>
          </a:p>
          <a:p>
            <a:pPr algn="l"/>
            <a:r>
              <a:rPr lang="ja-JP" altLang="en-US" sz="1300" dirty="0"/>
              <a:t>⑤単位取得要件が確認された方には単位が認定されます。</a:t>
            </a:r>
          </a:p>
          <a:p>
            <a:pPr algn="l"/>
            <a:endParaRPr lang="ja-JP" altLang="en-US" sz="1300" dirty="0"/>
          </a:p>
          <a:p>
            <a:pPr algn="l"/>
            <a:r>
              <a:rPr lang="en-US" altLang="ja-JP" sz="1300" dirty="0"/>
              <a:t>【</a:t>
            </a:r>
            <a:r>
              <a:rPr lang="ja-JP" altLang="en-US" sz="1300" dirty="0"/>
              <a:t>単位取得要件</a:t>
            </a:r>
            <a:r>
              <a:rPr lang="en-US" altLang="ja-JP" sz="1300" dirty="0"/>
              <a:t>】</a:t>
            </a:r>
            <a:r>
              <a:rPr lang="ja-JP" altLang="en-US" sz="1300" dirty="0"/>
              <a:t>以下の</a:t>
            </a:r>
            <a:r>
              <a:rPr lang="en-US" altLang="ja-JP" sz="1300" dirty="0"/>
              <a:t>2</a:t>
            </a:r>
            <a:r>
              <a:rPr lang="ja-JP" altLang="en-US" sz="1300" dirty="0"/>
              <a:t>点でございます。</a:t>
            </a:r>
          </a:p>
          <a:p>
            <a:pPr algn="l"/>
            <a:r>
              <a:rPr lang="ja-JP" altLang="en-US" sz="1300" dirty="0"/>
              <a:t>★参加費の入金をお願い申し上げます。（該当者のみ）</a:t>
            </a:r>
          </a:p>
          <a:p>
            <a:pPr algn="l"/>
            <a:r>
              <a:rPr lang="ja-JP" altLang="en-US" sz="1300" dirty="0"/>
              <a:t>★本会の最初から最後までのご視聴（アクセスのお時間を確認させて頂きます。）</a:t>
            </a:r>
          </a:p>
          <a:p>
            <a:pPr algn="l"/>
            <a:r>
              <a:rPr lang="ja-JP" altLang="en-US" sz="1300" dirty="0"/>
              <a:t>研修開始時間までに入室が完了していないと単位を取得できませんので、お早めに入室願います。</a:t>
            </a:r>
          </a:p>
          <a:p>
            <a:pPr algn="l"/>
            <a:endParaRPr lang="ja-JP" altLang="en-US" sz="1300" dirty="0"/>
          </a:p>
          <a:p>
            <a:pPr algn="l"/>
            <a:r>
              <a:rPr lang="en-US" altLang="ja-JP" sz="1300" dirty="0"/>
              <a:t>【</a:t>
            </a:r>
            <a:r>
              <a:rPr lang="ja-JP" altLang="en-US" sz="1300" dirty="0"/>
              <a:t>注意事項</a:t>
            </a:r>
            <a:r>
              <a:rPr lang="en-US" altLang="ja-JP" sz="1300" dirty="0"/>
              <a:t>】</a:t>
            </a:r>
            <a:endParaRPr lang="ja-JP" altLang="en-US" sz="1300" dirty="0"/>
          </a:p>
          <a:p>
            <a:pPr algn="l"/>
            <a:r>
              <a:rPr lang="ja-JP" altLang="en-US" sz="1300" dirty="0"/>
              <a:t>本会は医療従事者専用であり、一般の方が視聴すると誤解を招く恐れがあるため</a:t>
            </a:r>
            <a:r>
              <a:rPr lang="en-US" altLang="ja-JP" sz="1300" dirty="0"/>
              <a:t>URL</a:t>
            </a:r>
            <a:r>
              <a:rPr lang="ja-JP" altLang="en-US" sz="1300" dirty="0"/>
              <a:t>の複製や転用、</a:t>
            </a:r>
            <a:endParaRPr lang="en-US" altLang="ja-JP" sz="1300" dirty="0"/>
          </a:p>
          <a:p>
            <a:pPr algn="l"/>
            <a:r>
              <a:rPr lang="ja-JP" altLang="en-US" sz="1300" dirty="0"/>
              <a:t>転送並び他人への譲渡、また動画配信内容の撮影や録画、転送はご遠慮いただきますようお願い</a:t>
            </a:r>
            <a:endParaRPr lang="en-US" altLang="ja-JP" sz="1300" dirty="0"/>
          </a:p>
          <a:p>
            <a:pPr algn="l"/>
            <a:r>
              <a:rPr lang="ja-JP" altLang="en-US" sz="1300" dirty="0"/>
              <a:t>申し上げます。</a:t>
            </a:r>
          </a:p>
          <a:p>
            <a:pPr algn="l"/>
            <a:endParaRPr lang="ja-JP" altLang="en-US" sz="1300" dirty="0"/>
          </a:p>
          <a:p>
            <a:pPr algn="l"/>
            <a:r>
              <a:rPr lang="en-US" altLang="ja-JP" sz="1300" dirty="0"/>
              <a:t>【</a:t>
            </a:r>
            <a:r>
              <a:rPr lang="ja-JP" altLang="en-US" sz="1300" dirty="0"/>
              <a:t>研修会を視聴するにあたっての注意事項</a:t>
            </a:r>
            <a:r>
              <a:rPr lang="en-US" altLang="ja-JP" sz="1300" dirty="0"/>
              <a:t>】</a:t>
            </a:r>
            <a:endParaRPr lang="ja-JP" altLang="en-US" sz="1300" dirty="0"/>
          </a:p>
          <a:p>
            <a:pPr algn="l"/>
            <a:r>
              <a:rPr lang="ja-JP" altLang="en-US" sz="1300" dirty="0"/>
              <a:t>研修開始時間までに入室が完了していないと単位を取得できませんので、お早めに入室願います。</a:t>
            </a:r>
          </a:p>
          <a:p>
            <a:pPr algn="l"/>
            <a:r>
              <a:rPr lang="ja-JP" altLang="en-US" sz="1300" dirty="0"/>
              <a:t>途中退席をされますと単位を取得できませんので、最後まで視聴いただきますようにお願い申し</a:t>
            </a:r>
            <a:endParaRPr lang="en-US" altLang="ja-JP" sz="1300" dirty="0"/>
          </a:p>
          <a:p>
            <a:pPr algn="l"/>
            <a:r>
              <a:rPr lang="ja-JP" altLang="en-US" sz="1300" dirty="0"/>
              <a:t>上げます。</a:t>
            </a:r>
          </a:p>
          <a:p>
            <a:pPr algn="l"/>
            <a:endParaRPr lang="ja-JP" altLang="en-US" sz="1300" dirty="0"/>
          </a:p>
          <a:p>
            <a:pPr algn="l"/>
            <a:r>
              <a:rPr lang="en-US" altLang="ja-JP" sz="1300" dirty="0"/>
              <a:t>【</a:t>
            </a:r>
            <a:r>
              <a:rPr lang="ja-JP" altLang="en-US" sz="1300" dirty="0"/>
              <a:t>研修会に関する問い合わせ先</a:t>
            </a:r>
            <a:r>
              <a:rPr lang="en-US" altLang="ja-JP" sz="1300" dirty="0"/>
              <a:t>】</a:t>
            </a:r>
            <a:endParaRPr lang="ja-JP" altLang="en-US" sz="1300" dirty="0"/>
          </a:p>
          <a:p>
            <a:pPr algn="l"/>
            <a:r>
              <a:rPr lang="ja-JP" altLang="en-US" sz="1300" dirty="0"/>
              <a:t>（一社）住吉区薬剤師会　</a:t>
            </a:r>
            <a:r>
              <a:rPr lang="en-US" altLang="ja-JP" sz="1300" dirty="0">
                <a:solidFill>
                  <a:srgbClr val="081538"/>
                </a:solidFill>
                <a:hlinkClick r:id="rId2">
                  <a:extLst>
                    <a:ext uri="{A12FA001-AC4F-418D-AE19-62706E023703}">
                      <ahyp:hlinkClr xmlns:ahyp="http://schemas.microsoft.com/office/drawing/2018/hyperlinkcolor" val="tx"/>
                    </a:ext>
                  </a:extLst>
                </a:hlinkClick>
              </a:rPr>
              <a:t>sumi-yakuzaishikai@kind.ocn.ne.jp</a:t>
            </a:r>
            <a:endParaRPr lang="en-US" altLang="ja-JP" sz="1300" dirty="0">
              <a:solidFill>
                <a:srgbClr val="081538"/>
              </a:solidFill>
            </a:endParaRPr>
          </a:p>
          <a:p>
            <a:pPr algn="l"/>
            <a:endParaRPr lang="en-US" altLang="ja-JP" sz="1300" dirty="0"/>
          </a:p>
          <a:p>
            <a:pPr algn="l"/>
            <a:r>
              <a:rPr lang="en-US" altLang="ja-JP" sz="1300" dirty="0"/>
              <a:t>【</a:t>
            </a:r>
            <a:r>
              <a:rPr lang="ja-JP" altLang="en-US" sz="1300" dirty="0"/>
              <a:t>本研修会</a:t>
            </a:r>
            <a:r>
              <a:rPr lang="en-US" altLang="ja-JP" sz="1300" dirty="0"/>
              <a:t>Web</a:t>
            </a:r>
            <a:r>
              <a:rPr lang="ja-JP" altLang="en-US" sz="1300" dirty="0"/>
              <a:t>システムに関するお問い合わせ先</a:t>
            </a:r>
            <a:r>
              <a:rPr lang="en-US" altLang="ja-JP" sz="1300" dirty="0"/>
              <a:t>】</a:t>
            </a:r>
            <a:endParaRPr lang="ja-JP" altLang="en-US" sz="1300" dirty="0"/>
          </a:p>
          <a:p>
            <a:pPr algn="l"/>
            <a:r>
              <a:rPr lang="ja-JP" altLang="en-US" sz="1300" dirty="0"/>
              <a:t>アッヴィ合同会社　消化器領域近畿東海事業部　三木　翼（ミキ　ツバサ）</a:t>
            </a:r>
          </a:p>
          <a:p>
            <a:pPr algn="l"/>
            <a:r>
              <a:rPr lang="en-US" altLang="ja-JP" sz="1300" dirty="0"/>
              <a:t>Mobile:080-7590-6821     E-mail:  tsubasa.miki@abbvie.com</a:t>
            </a:r>
            <a:endParaRPr lang="ja-JP" altLang="en-US" sz="1300" dirty="0"/>
          </a:p>
          <a:p>
            <a:pPr algn="l"/>
            <a:endParaRPr lang="ja-JP" altLang="en-US" sz="1300" dirty="0"/>
          </a:p>
          <a:p>
            <a:pPr algn="l"/>
            <a:r>
              <a:rPr lang="ja-JP" altLang="en-US" sz="1300" dirty="0"/>
              <a:t>当日はご参加確認のため、</a:t>
            </a:r>
            <a:r>
              <a:rPr lang="en-US" altLang="ja-JP" sz="1300" dirty="0"/>
              <a:t>Web</a:t>
            </a:r>
            <a:r>
              <a:rPr lang="ja-JP" altLang="en-US" sz="1300" dirty="0"/>
              <a:t>入室時に施設名とお名前の入力をお願いいたします。</a:t>
            </a:r>
          </a:p>
          <a:p>
            <a:pPr algn="l"/>
            <a:r>
              <a:rPr lang="ja-JP" altLang="en-US" sz="1300" dirty="0"/>
              <a:t>ご登録の個人情報につきましては、本講演会の運用のみに使用いたします。</a:t>
            </a:r>
          </a:p>
          <a:p>
            <a:pPr algn="l"/>
            <a:r>
              <a:rPr lang="ja-JP" altLang="en-US" sz="1300" dirty="0"/>
              <a:t>事前の許可なくアッヴィ合同会社の業務委託先を除く第三者に提供することはございません。</a:t>
            </a:r>
          </a:p>
          <a:p>
            <a:pPr algn="l"/>
            <a:r>
              <a:rPr lang="ja-JP" altLang="en-US" sz="1300" dirty="0"/>
              <a:t>個人情報は個人情報保護法方針に基づき安全かつ適切に管理いたします。</a:t>
            </a:r>
          </a:p>
        </p:txBody>
      </p:sp>
      <p:sp>
        <p:nvSpPr>
          <p:cNvPr id="6" name="テキスト ボックス 5">
            <a:extLst>
              <a:ext uri="{FF2B5EF4-FFF2-40B4-BE49-F238E27FC236}">
                <a16:creationId xmlns:a16="http://schemas.microsoft.com/office/drawing/2014/main" id="{266404EC-929A-D344-711C-51D86BABAD8E}"/>
              </a:ext>
            </a:extLst>
          </p:cNvPr>
          <p:cNvSpPr txBox="1"/>
          <p:nvPr/>
        </p:nvSpPr>
        <p:spPr>
          <a:xfrm>
            <a:off x="427037" y="1916906"/>
            <a:ext cx="5334000" cy="523220"/>
          </a:xfrm>
          <a:prstGeom prst="rect">
            <a:avLst/>
          </a:prstGeom>
          <a:noFill/>
        </p:spPr>
        <p:txBody>
          <a:bodyPr wrap="square" rtlCol="0">
            <a:spAutoFit/>
          </a:bodyPr>
          <a:lstStyle/>
          <a:p>
            <a:r>
              <a:rPr kumimoji="1" lang="en-US" altLang="ja-JP" sz="2800" dirty="0"/>
              <a:t>【</a:t>
            </a:r>
            <a:r>
              <a:rPr kumimoji="1" lang="ja-JP" altLang="en-US" sz="2800" dirty="0"/>
              <a:t>登録</a:t>
            </a:r>
            <a:r>
              <a:rPr kumimoji="1" lang="en-US" altLang="ja-JP" sz="2800" dirty="0"/>
              <a:t>URL】</a:t>
            </a:r>
            <a:r>
              <a:rPr kumimoji="1" lang="ja-JP" altLang="en-US" sz="2800" dirty="0"/>
              <a:t>　</a:t>
            </a:r>
            <a:r>
              <a:rPr kumimoji="1" lang="en-US" altLang="ja-JP" sz="2800" dirty="0"/>
              <a:t>https://x.gd/93AVw</a:t>
            </a:r>
            <a:endParaRPr kumimoji="1" lang="ja-JP" altLang="en-US" sz="2800" dirty="0"/>
          </a:p>
        </p:txBody>
      </p:sp>
      <p:pic>
        <p:nvPicPr>
          <p:cNvPr id="7" name="図 6">
            <a:extLst>
              <a:ext uri="{FF2B5EF4-FFF2-40B4-BE49-F238E27FC236}">
                <a16:creationId xmlns:a16="http://schemas.microsoft.com/office/drawing/2014/main" id="{5CEDED22-4B93-3970-80FE-792B80EF3802}"/>
              </a:ext>
            </a:extLst>
          </p:cNvPr>
          <p:cNvPicPr>
            <a:picLocks noChangeAspect="1"/>
          </p:cNvPicPr>
          <p:nvPr/>
        </p:nvPicPr>
        <p:blipFill>
          <a:blip r:embed="rId3"/>
          <a:stretch>
            <a:fillRect/>
          </a:stretch>
        </p:blipFill>
        <p:spPr>
          <a:xfrm>
            <a:off x="5913436" y="1589141"/>
            <a:ext cx="961095" cy="961095"/>
          </a:xfrm>
          <a:prstGeom prst="rect">
            <a:avLst/>
          </a:prstGeom>
        </p:spPr>
      </p:pic>
    </p:spTree>
    <p:extLst>
      <p:ext uri="{BB962C8B-B14F-4D97-AF65-F5344CB8AC3E}">
        <p14:creationId xmlns:p14="http://schemas.microsoft.com/office/powerpoint/2010/main" val="239593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Vie Corporate Presentation Template 270218">
  <a:themeElements>
    <a:clrScheme name="AbbVie PPT 2018">
      <a:dk1>
        <a:srgbClr val="081538"/>
      </a:dk1>
      <a:lt1>
        <a:sysClr val="window" lastClr="FFFFFF"/>
      </a:lt1>
      <a:dk2>
        <a:srgbClr val="081538"/>
      </a:dk2>
      <a:lt2>
        <a:srgbClr val="E0E2E8"/>
      </a:lt2>
      <a:accent1>
        <a:srgbClr val="0F29FF"/>
      </a:accent1>
      <a:accent2>
        <a:srgbClr val="21BF97"/>
      </a:accent2>
      <a:accent3>
        <a:srgbClr val="7D00E0"/>
      </a:accent3>
      <a:accent4>
        <a:srgbClr val="FD6E0B"/>
      </a:accent4>
      <a:accent5>
        <a:srgbClr val="C2C6D2"/>
      </a:accent5>
      <a:accent6>
        <a:srgbClr val="E0E2E8"/>
      </a:accent6>
      <a:hlink>
        <a:srgbClr val="FD9740"/>
      </a:hlink>
      <a:folHlink>
        <a:srgbClr val="FEC372"/>
      </a:folHlink>
    </a:clrScheme>
    <a:fontScheme name="AbbVie指定フォント">
      <a:majorFont>
        <a:latin typeface="Calibri"/>
        <a:ea typeface="ＭＳ Ｐゴシック"/>
        <a:cs typeface="Arial"/>
      </a:majorFont>
      <a:minorFont>
        <a:latin typeface="Calibri"/>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bVie Presentation Template (010218).potx" id="{5466C9BB-65BA-4787-845D-DB693C233927}" vid="{7033D81F-27F3-4DA3-AD8A-1FBD6C7CE3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spSKY xmlns="633a3f1f-3996-4474-956d-7f600809890b">
      <Value>Cross</Value>
    </DispSKY>
    <OrderNum xmlns="633a3f1f-3996-4474-956d-7f600809890b" xsi:nil="true"/>
    <ShowHide xmlns="633a3f1f-3996-4474-956d-7f600809890b">表示</ShowHide>
    <DispUPA xmlns="633a3f1f-3996-4474-956d-7f600809890b">
      <Value>Cross</Value>
    </DispUPA>
    <DispHUM xmlns="633a3f1f-3996-4474-956d-7f600809890b">
      <Value>Cross</Value>
    </DispHU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2764E4AE5C18B94CAF30EE048C7367F1" ma:contentTypeVersion="97" ma:contentTypeDescription="Create a new document." ma:contentTypeScope="" ma:versionID="0d647b718e4d6ec4bd7344e8adbd5d10">
  <xsd:schema xmlns:xsd="http://www.w3.org/2001/XMLSchema" xmlns:xs="http://www.w3.org/2001/XMLSchema" xmlns:p="http://schemas.microsoft.com/office/2006/metadata/properties" xmlns:ns2="633a3f1f-3996-4474-956d-7f600809890b" xmlns:ns3="08f9e185-a8d5-41a3-a3d8-36a03201b176" xmlns:ns4="49dd5b9b-80e2-4c7a-9816-5b7d4ecf655f" targetNamespace="http://schemas.microsoft.com/office/2006/metadata/properties" ma:root="true" ma:fieldsID="9f4abbe5d294aa0698cd8d9aaa463dfe" ns2:_="" ns3:_="" ns4:_="">
    <xsd:import namespace="633a3f1f-3996-4474-956d-7f600809890b"/>
    <xsd:import namespace="08f9e185-a8d5-41a3-a3d8-36a03201b176"/>
    <xsd:import namespace="49dd5b9b-80e2-4c7a-9816-5b7d4ecf655f"/>
    <xsd:element name="properties">
      <xsd:complexType>
        <xsd:sequence>
          <xsd:element name="documentManagement">
            <xsd:complexType>
              <xsd:all>
                <xsd:element ref="ns2:DispHUM" minOccurs="0"/>
                <xsd:element ref="ns2:DispSKY" minOccurs="0"/>
                <xsd:element ref="ns2:DispUPA" minOccurs="0"/>
                <xsd:element ref="ns2:OrderNum" minOccurs="0"/>
                <xsd:element ref="ns2:ShowHid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3a3f1f-3996-4474-956d-7f600809890b" elementFormDefault="qualified">
    <xsd:import namespace="http://schemas.microsoft.com/office/2006/documentManagement/types"/>
    <xsd:import namespace="http://schemas.microsoft.com/office/infopath/2007/PartnerControls"/>
    <xsd:element name="DispHUM" ma:index="2" nillable="true" ma:displayName="DispHUM" ma:description="" ma:internalName="DispHUM" ma:readOnly="false">
      <xsd:complexType>
        <xsd:complexContent>
          <xsd:extension base="dms:MultiChoice">
            <xsd:sequence>
              <xsd:element name="Value" maxOccurs="unbounded" minOccurs="0" nillable="true">
                <xsd:simpleType>
                  <xsd:restriction base="dms:Choice">
                    <xsd:enumeration value="Rheum"/>
                    <xsd:enumeration value="Gastro"/>
                    <xsd:enumeration value="Derm"/>
                    <xsd:enumeration value="Cross"/>
                  </xsd:restriction>
                </xsd:simpleType>
              </xsd:element>
            </xsd:sequence>
          </xsd:extension>
        </xsd:complexContent>
      </xsd:complexType>
    </xsd:element>
    <xsd:element name="DispSKY" ma:index="3" nillable="true" ma:displayName="表示先（SKY）" ma:description="" ma:internalName="_x8868__x793a__x5148__xff08_SKY_xff09_">
      <xsd:complexType>
        <xsd:complexContent>
          <xsd:extension base="dms:MultiChoice">
            <xsd:sequence>
              <xsd:element name="Value" maxOccurs="unbounded" minOccurs="0" nillable="true">
                <xsd:simpleType>
                  <xsd:restriction base="dms:Choice">
                    <xsd:enumeration value="Gastro"/>
                    <xsd:enumeration value="Derm"/>
                    <xsd:enumeration value="Cross"/>
                  </xsd:restriction>
                </xsd:simpleType>
              </xsd:element>
            </xsd:sequence>
          </xsd:extension>
        </xsd:complexContent>
      </xsd:complexType>
    </xsd:element>
    <xsd:element name="DispUPA" ma:index="4" nillable="true" ma:displayName="DispUPA" ma:description="" ma:internalName="DispUPA">
      <xsd:complexType>
        <xsd:complexContent>
          <xsd:extension base="dms:MultiChoice">
            <xsd:sequence>
              <xsd:element name="Value" maxOccurs="unbounded" minOccurs="0" nillable="true">
                <xsd:simpleType>
                  <xsd:restriction base="dms:Choice">
                    <xsd:enumeration value="Rheum"/>
                    <xsd:enumeration value="Gastro"/>
                    <xsd:enumeration value="Derm"/>
                    <xsd:enumeration value="Cross"/>
                  </xsd:restriction>
                </xsd:simpleType>
              </xsd:element>
            </xsd:sequence>
          </xsd:extension>
        </xsd:complexContent>
      </xsd:complexType>
    </xsd:element>
    <xsd:element name="OrderNum" ma:index="5" nillable="true" ma:displayName="OrderNum" ma:decimals="0" ma:internalName="OrderNum" ma:readOnly="false" ma:percentage="FALSE">
      <xsd:simpleType>
        <xsd:restriction base="dms:Number"/>
      </xsd:simpleType>
    </xsd:element>
    <xsd:element name="ShowHide" ma:index="6" nillable="true" ma:displayName="ShowHide" ma:default="表示" ma:format="RadioButtons" ma:internalName="ShowHide" ma:readOnly="false">
      <xsd:simpleType>
        <xsd:restriction base="dms:Choice">
          <xsd:enumeration value="表示"/>
          <xsd:enumeration value="非表示"/>
        </xsd:restriction>
      </xsd:simpleType>
    </xsd:element>
  </xsd:schema>
  <xsd:schema xmlns:xsd="http://www.w3.org/2001/XMLSchema" xmlns:xs="http://www.w3.org/2001/XMLSchema" xmlns:dms="http://schemas.microsoft.com/office/2006/documentManagement/types" xmlns:pc="http://schemas.microsoft.com/office/infopath/2007/PartnerControls" targetNamespace="08f9e185-a8d5-41a3-a3d8-36a03201b17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d5b9b-80e2-4c7a-9816-5b7d4ecf655f" elementFormDefault="qualified">
    <xsd:import namespace="http://schemas.microsoft.com/office/2006/documentManagement/types"/>
    <xsd:import namespace="http://schemas.microsoft.com/office/infopath/2007/PartnerControls"/>
    <xsd:element name="_dlc_DocId" ma:index="23"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24"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1EC8E-C1B0-431B-9A20-77A5C2DA6004}">
  <ds:schemaRef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purl.org/dc/terms/"/>
    <ds:schemaRef ds:uri="49dd5b9b-80e2-4c7a-9816-5b7d4ecf655f"/>
    <ds:schemaRef ds:uri="http://schemas.microsoft.com/office/2006/documentManagement/types"/>
    <ds:schemaRef ds:uri="08f9e185-a8d5-41a3-a3d8-36a03201b176"/>
    <ds:schemaRef ds:uri="633a3f1f-3996-4474-956d-7f600809890b"/>
    <ds:schemaRef ds:uri="http://www.w3.org/XML/1998/namespace"/>
  </ds:schemaRefs>
</ds:datastoreItem>
</file>

<file path=customXml/itemProps2.xml><?xml version="1.0" encoding="utf-8"?>
<ds:datastoreItem xmlns:ds="http://schemas.openxmlformats.org/officeDocument/2006/customXml" ds:itemID="{3B104AB2-7357-472B-9C73-1C7971A05555}">
  <ds:schemaRefs>
    <ds:schemaRef ds:uri="http://schemas.microsoft.com/sharepoint/v3/contenttype/forms"/>
  </ds:schemaRefs>
</ds:datastoreItem>
</file>

<file path=customXml/itemProps3.xml><?xml version="1.0" encoding="utf-8"?>
<ds:datastoreItem xmlns:ds="http://schemas.openxmlformats.org/officeDocument/2006/customXml" ds:itemID="{26880203-B599-473D-8700-EA7157D189FA}">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20D0F9F7-B3C9-46F2-9B66-CB73453332A2}">
  <ds:schemaRefs>
    <ds:schemaRef ds:uri="http://schemas.microsoft.com/office/2006/metadata/contentType"/>
    <ds:schemaRef ds:uri="http://schemas.microsoft.com/office/2006/metadata/properties/metaAttributes"/>
    <ds:schemaRef ds:uri="http://www.w3.org/2000/xmlns/"/>
    <ds:schemaRef ds:uri="http://www.w3.org/2001/XMLSchema"/>
    <ds:schemaRef ds:uri="633a3f1f-3996-4474-956d-7f600809890b"/>
    <ds:schemaRef ds:uri="08f9e185-a8d5-41a3-a3d8-36a03201b176"/>
    <ds:schemaRef ds:uri="49dd5b9b-80e2-4c7a-9816-5b7d4ecf655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AbbVie Corporate Presentation Template 270218.potx</Template>
  <TotalTime>0</TotalTime>
  <Words>666</Words>
  <Application>Microsoft Office PowerPoint</Application>
  <PresentationFormat>ユーザー設定</PresentationFormat>
  <Paragraphs>65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Arial Unicode MS</vt:lpstr>
      <vt:lpstr>HGPSoeiKakugothicUB</vt:lpstr>
      <vt:lpstr>Arial</vt:lpstr>
      <vt:lpstr>Calibri</vt:lpstr>
      <vt:lpstr>Wingdings</vt:lpstr>
      <vt:lpstr>AbbVie Corporate Presentation Template 270218</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cp:revision>
  <dcterms:created xsi:type="dcterms:W3CDTF">2021-06-23T00:07:15Z</dcterms:created>
  <dcterms:modified xsi:type="dcterms:W3CDTF">2024-07-11T08:01:43Z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0x0101002764E4AE5C18B94CAF30EE048C7367F1</vt:lpwstr>
  </property>
</Properties>
</file>